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4"/>
  </p:notesMasterIdLst>
  <p:sldIdLst>
    <p:sldId id="303" r:id="rId2"/>
    <p:sldId id="304" r:id="rId3"/>
    <p:sldId id="313" r:id="rId4"/>
    <p:sldId id="314" r:id="rId5"/>
    <p:sldId id="315" r:id="rId6"/>
    <p:sldId id="306" r:id="rId7"/>
    <p:sldId id="305" r:id="rId8"/>
    <p:sldId id="307" r:id="rId9"/>
    <p:sldId id="308" r:id="rId10"/>
    <p:sldId id="317" r:id="rId11"/>
    <p:sldId id="316" r:id="rId12"/>
    <p:sldId id="318" r:id="rId13"/>
    <p:sldId id="319" r:id="rId14"/>
    <p:sldId id="320" r:id="rId15"/>
    <p:sldId id="312" r:id="rId16"/>
    <p:sldId id="311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45" r:id="rId36"/>
    <p:sldId id="339" r:id="rId37"/>
    <p:sldId id="340" r:id="rId38"/>
    <p:sldId id="341" r:id="rId39"/>
    <p:sldId id="346" r:id="rId40"/>
    <p:sldId id="342" r:id="rId41"/>
    <p:sldId id="343" r:id="rId42"/>
    <p:sldId id="344" r:id="rId4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45"/>
    </p:embeddedFont>
    <p:embeddedFont>
      <p:font typeface="Fira Code" panose="020B0809050000020004" pitchFamily="49" charset="0"/>
      <p:regular r:id="rId46"/>
      <p:bold r:id="rId47"/>
    </p:embeddedFont>
    <p:embeddedFont>
      <p:font typeface="Fira Code Light" panose="020B0809050000020004" pitchFamily="49" charset="0"/>
      <p:regular r:id="rId48"/>
      <p:bold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swald" pitchFamily="2" charset="77"/>
      <p:regular r:id="rId54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7E32543A-C54F-FB44-88C9-549C91D75A72}">
          <p14:sldIdLst>
            <p14:sldId id="303"/>
            <p14:sldId id="304"/>
            <p14:sldId id="313"/>
            <p14:sldId id="314"/>
            <p14:sldId id="315"/>
            <p14:sldId id="306"/>
            <p14:sldId id="305"/>
          </p14:sldIdLst>
        </p14:section>
        <p14:section name="Problemstellung" id="{0A972FFB-79AB-CC43-8F38-31352E110FC2}">
          <p14:sldIdLst>
            <p14:sldId id="307"/>
            <p14:sldId id="308"/>
            <p14:sldId id="317"/>
            <p14:sldId id="316"/>
            <p14:sldId id="318"/>
            <p14:sldId id="319"/>
            <p14:sldId id="320"/>
            <p14:sldId id="312"/>
            <p14:sldId id="311"/>
          </p14:sldIdLst>
        </p14:section>
        <p14:section name="Anforderugnsermittlung" id="{EB6A8E0D-D617-6A4D-AAAF-ECF6C6C5E3FF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Gestaltungslösungen" id="{B566A26D-3845-BF44-A1FF-89A460EE6FBC}">
          <p14:sldIdLst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Evaluation" id="{F403842B-0D31-3C44-B84E-C1B464213BF8}">
          <p14:sldIdLst>
            <p14:sldId id="337"/>
            <p14:sldId id="338"/>
            <p14:sldId id="345"/>
            <p14:sldId id="339"/>
          </p14:sldIdLst>
        </p14:section>
        <p14:section name="Extras - Software Architektur" id="{CFC58EFE-9994-234E-9211-9C29AEE37BE7}">
          <p14:sldIdLst>
            <p14:sldId id="340"/>
            <p14:sldId id="341"/>
            <p14:sldId id="346"/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7D"/>
    <a:srgbClr val="1E1D2C"/>
    <a:srgbClr val="E07A88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382CF6-8E33-4963-979A-EE8F1E47C404}">
  <a:tblStyle styleId="{2B382CF6-8E33-4963-979A-EE8F1E47C4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4"/>
    <p:restoredTop sz="94722"/>
  </p:normalViewPr>
  <p:slideViewPr>
    <p:cSldViewPr snapToGrid="0" snapToObjects="1">
      <p:cViewPr>
        <p:scale>
          <a:sx n="155" d="100"/>
          <a:sy n="155" d="100"/>
        </p:scale>
        <p:origin x="-12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95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06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197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09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66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942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472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84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026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026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8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741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023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090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287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38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670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7846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17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851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393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2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204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890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152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207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91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674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fad8134eea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fad8134eea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708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638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627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fb17d5872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fb17d5872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88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fb17d5872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fb17d5872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97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427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fad8134eea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fad8134eea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07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Bedingung:</a:t>
            </a:r>
          </a:p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Mehr lokaler Speicher</a:t>
            </a:r>
          </a:p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Synchronisierung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568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gfad8134eea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4" name="Google Shape;3334;gfad8134eea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512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40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428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4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09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71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3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slide" Target="slide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slide" Target="slide35.xml"/><Relationship Id="rId4" Type="http://schemas.openxmlformats.org/officeDocument/2006/relationships/slide" Target="slide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71172/umfrage/haeufigkeit-vom-koche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g"/><Relationship Id="rId5" Type="http://schemas.openxmlformats.org/officeDocument/2006/relationships/slide" Target="slide35.xml"/><Relationship Id="rId4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71172/umfrage/haeufigkeit-vom-kochen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10.png"/><Relationship Id="rId4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71172/umfrage/haeufigkeit-vom-koch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1.jpg"/><Relationship Id="rId4" Type="http://schemas.openxmlformats.org/officeDocument/2006/relationships/slide" Target="slide3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de.statista.com/statistik/daten/studie/171172/umfrage/haeufigkeit-vom-kochen/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slide" Target="slide35.xml"/><Relationship Id="rId10" Type="http://schemas.openxmlformats.org/officeDocument/2006/relationships/image" Target="../media/image13.png"/><Relationship Id="rId4" Type="http://schemas.openxmlformats.org/officeDocument/2006/relationships/slide" Target="slide32.xml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71172/umfrage/haeufigkeit-vom-koche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14.jpg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slide" Target="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tforschung.de/aktuelles/marktforschung/viele-deutsche-holen-sich-koch-inspiration-aus-dem-inter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2.jpg"/><Relationship Id="rId4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slide" Target="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khw.de/fileadmin/Redaktion/1_Unsere_Arbeit/1_Schwerpunkte/1_Kinderarmut/1.18_Studie_Essensrituale_in_Familien/Studie_Deutsches_Kinderhilfswerk_Essensrituale_Familien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3.jpg"/><Relationship Id="rId4" Type="http://schemas.openxmlformats.org/officeDocument/2006/relationships/slide" Target="slide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slide" Target="slide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de-DE" dirty="0"/>
              <a:t>Anhand der DIN-EN-ISO 9421-210</a:t>
            </a:r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/SOCIAL SHARING PLATTFORM KONZIPIEREN </a:t>
            </a:r>
            <a:endParaRPr sz="3600"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55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GLOBALISATION</a:t>
            </a:r>
            <a:r>
              <a:rPr lang="de-DE" sz="1000" dirty="0"/>
              <a:t>/REASONS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/GLOBALISIERUNG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/LOKALE_GESCHÄFTE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Eingetauscht für schlechtes Essen 24 Stunden am Tag</a:t>
            </a:r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/ONLINE_REZEPTE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Rezepte überall finden. Nur nicht das was du brauchst.</a:t>
            </a:r>
            <a:endParaRPr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/LIEFERSERVICES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Okay... die sind nicht schlecht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oogle Shape;10756;p71">
            <a:extLst>
              <a:ext uri="{FF2B5EF4-FFF2-40B4-BE49-F238E27FC236}">
                <a16:creationId xmlns:a16="http://schemas.microsoft.com/office/drawing/2014/main" id="{BCF6BFD3-A2C1-6F4B-934A-8BD9AC8553A0}"/>
              </a:ext>
            </a:extLst>
          </p:cNvPr>
          <p:cNvGrpSpPr/>
          <p:nvPr/>
        </p:nvGrpSpPr>
        <p:grpSpPr>
          <a:xfrm>
            <a:off x="1178461" y="1799222"/>
            <a:ext cx="329590" cy="365000"/>
            <a:chOff x="862507" y="2885984"/>
            <a:chExt cx="329590" cy="365000"/>
          </a:xfrm>
          <a:solidFill>
            <a:srgbClr val="FFEB7D">
              <a:alpha val="49180"/>
            </a:srgbClr>
          </a:solidFill>
        </p:grpSpPr>
        <p:sp>
          <p:nvSpPr>
            <p:cNvPr id="87" name="Google Shape;10757;p71">
              <a:extLst>
                <a:ext uri="{FF2B5EF4-FFF2-40B4-BE49-F238E27FC236}">
                  <a16:creationId xmlns:a16="http://schemas.microsoft.com/office/drawing/2014/main" id="{5611DF2D-2D70-1D4D-92DE-37585723F18D}"/>
                </a:ext>
              </a:extLst>
            </p:cNvPr>
            <p:cNvSpPr/>
            <p:nvPr/>
          </p:nvSpPr>
          <p:spPr>
            <a:xfrm>
              <a:off x="862821" y="2975834"/>
              <a:ext cx="313854" cy="275150"/>
            </a:xfrm>
            <a:custGeom>
              <a:avLst/>
              <a:gdLst/>
              <a:ahLst/>
              <a:cxnLst/>
              <a:rect l="l" t="t" r="r" b="b"/>
              <a:pathLst>
                <a:path w="20962" h="18377" extrusionOk="0">
                  <a:moveTo>
                    <a:pt x="6174" y="1"/>
                  </a:moveTo>
                  <a:cubicBezTo>
                    <a:pt x="5746" y="1"/>
                    <a:pt x="5321" y="44"/>
                    <a:pt x="4920" y="148"/>
                  </a:cubicBezTo>
                  <a:cubicBezTo>
                    <a:pt x="2523" y="779"/>
                    <a:pt x="1" y="3344"/>
                    <a:pt x="1" y="7570"/>
                  </a:cubicBezTo>
                  <a:cubicBezTo>
                    <a:pt x="1" y="10450"/>
                    <a:pt x="1809" y="14403"/>
                    <a:pt x="4058" y="16631"/>
                  </a:cubicBezTo>
                  <a:cubicBezTo>
                    <a:pt x="5130" y="17704"/>
                    <a:pt x="6287" y="18376"/>
                    <a:pt x="7380" y="18376"/>
                  </a:cubicBezTo>
                  <a:cubicBezTo>
                    <a:pt x="8032" y="18376"/>
                    <a:pt x="8663" y="18271"/>
                    <a:pt x="9293" y="18103"/>
                  </a:cubicBezTo>
                  <a:cubicBezTo>
                    <a:pt x="9682" y="17988"/>
                    <a:pt x="10082" y="17930"/>
                    <a:pt x="10481" y="17930"/>
                  </a:cubicBezTo>
                  <a:cubicBezTo>
                    <a:pt x="10881" y="17930"/>
                    <a:pt x="11280" y="17988"/>
                    <a:pt x="11669" y="18103"/>
                  </a:cubicBezTo>
                  <a:cubicBezTo>
                    <a:pt x="12279" y="18271"/>
                    <a:pt x="12931" y="18376"/>
                    <a:pt x="13561" y="18376"/>
                  </a:cubicBezTo>
                  <a:cubicBezTo>
                    <a:pt x="14612" y="18376"/>
                    <a:pt x="15727" y="17767"/>
                    <a:pt x="16736" y="16779"/>
                  </a:cubicBezTo>
                  <a:cubicBezTo>
                    <a:pt x="19049" y="14571"/>
                    <a:pt x="20962" y="10513"/>
                    <a:pt x="20962" y="7570"/>
                  </a:cubicBezTo>
                  <a:cubicBezTo>
                    <a:pt x="20962" y="3344"/>
                    <a:pt x="18418" y="779"/>
                    <a:pt x="16042" y="148"/>
                  </a:cubicBezTo>
                  <a:cubicBezTo>
                    <a:pt x="15641" y="44"/>
                    <a:pt x="15217" y="1"/>
                    <a:pt x="14788" y="1"/>
                  </a:cubicBezTo>
                  <a:cubicBezTo>
                    <a:pt x="14003" y="1"/>
                    <a:pt x="13204" y="147"/>
                    <a:pt x="12510" y="338"/>
                  </a:cubicBezTo>
                  <a:cubicBezTo>
                    <a:pt x="12279" y="380"/>
                    <a:pt x="12047" y="443"/>
                    <a:pt x="11837" y="464"/>
                  </a:cubicBezTo>
                  <a:cubicBezTo>
                    <a:pt x="11379" y="548"/>
                    <a:pt x="10918" y="589"/>
                    <a:pt x="10459" y="589"/>
                  </a:cubicBezTo>
                  <a:cubicBezTo>
                    <a:pt x="9779" y="589"/>
                    <a:pt x="9105" y="501"/>
                    <a:pt x="8452" y="338"/>
                  </a:cubicBezTo>
                  <a:cubicBezTo>
                    <a:pt x="7759" y="147"/>
                    <a:pt x="6960" y="1"/>
                    <a:pt x="6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88" name="Google Shape;10758;p71">
              <a:extLst>
                <a:ext uri="{FF2B5EF4-FFF2-40B4-BE49-F238E27FC236}">
                  <a16:creationId xmlns:a16="http://schemas.microsoft.com/office/drawing/2014/main" id="{ED4FACE5-9029-3243-93E0-D0264F61092D}"/>
                </a:ext>
              </a:extLst>
            </p:cNvPr>
            <p:cNvSpPr/>
            <p:nvPr/>
          </p:nvSpPr>
          <p:spPr>
            <a:xfrm>
              <a:off x="862507" y="2975819"/>
              <a:ext cx="250894" cy="275165"/>
            </a:xfrm>
            <a:custGeom>
              <a:avLst/>
              <a:gdLst/>
              <a:ahLst/>
              <a:cxnLst/>
              <a:rect l="l" t="t" r="r" b="b"/>
              <a:pathLst>
                <a:path w="16757" h="18378" extrusionOk="0">
                  <a:moveTo>
                    <a:pt x="6204" y="1"/>
                  </a:moveTo>
                  <a:cubicBezTo>
                    <a:pt x="5767" y="1"/>
                    <a:pt x="5333" y="44"/>
                    <a:pt x="4920" y="149"/>
                  </a:cubicBezTo>
                  <a:cubicBezTo>
                    <a:pt x="2544" y="759"/>
                    <a:pt x="1" y="3324"/>
                    <a:pt x="1" y="7571"/>
                  </a:cubicBezTo>
                  <a:cubicBezTo>
                    <a:pt x="1" y="11797"/>
                    <a:pt x="3995" y="18377"/>
                    <a:pt x="7401" y="18377"/>
                  </a:cubicBezTo>
                  <a:cubicBezTo>
                    <a:pt x="8053" y="18377"/>
                    <a:pt x="8684" y="18293"/>
                    <a:pt x="9293" y="18104"/>
                  </a:cubicBezTo>
                  <a:cubicBezTo>
                    <a:pt x="9682" y="17989"/>
                    <a:pt x="10087" y="17931"/>
                    <a:pt x="10492" y="17931"/>
                  </a:cubicBezTo>
                  <a:cubicBezTo>
                    <a:pt x="10896" y="17931"/>
                    <a:pt x="11301" y="17989"/>
                    <a:pt x="11690" y="18104"/>
                  </a:cubicBezTo>
                  <a:cubicBezTo>
                    <a:pt x="12300" y="18293"/>
                    <a:pt x="12952" y="18377"/>
                    <a:pt x="13582" y="18377"/>
                  </a:cubicBezTo>
                  <a:cubicBezTo>
                    <a:pt x="14633" y="18377"/>
                    <a:pt x="15748" y="17768"/>
                    <a:pt x="16757" y="16780"/>
                  </a:cubicBezTo>
                  <a:lnTo>
                    <a:pt x="16757" y="16780"/>
                  </a:lnTo>
                  <a:cubicBezTo>
                    <a:pt x="15461" y="17012"/>
                    <a:pt x="14299" y="17110"/>
                    <a:pt x="13262" y="17110"/>
                  </a:cubicBezTo>
                  <a:cubicBezTo>
                    <a:pt x="12044" y="17110"/>
                    <a:pt x="10999" y="16974"/>
                    <a:pt x="10113" y="16759"/>
                  </a:cubicBezTo>
                  <a:cubicBezTo>
                    <a:pt x="7422" y="16086"/>
                    <a:pt x="5425" y="13836"/>
                    <a:pt x="5088" y="11082"/>
                  </a:cubicBezTo>
                  <a:cubicBezTo>
                    <a:pt x="4247" y="4207"/>
                    <a:pt x="8747" y="2210"/>
                    <a:pt x="8747" y="2210"/>
                  </a:cubicBezTo>
                  <a:cubicBezTo>
                    <a:pt x="9339" y="2449"/>
                    <a:pt x="9969" y="2576"/>
                    <a:pt x="10606" y="2576"/>
                  </a:cubicBezTo>
                  <a:cubicBezTo>
                    <a:pt x="10918" y="2576"/>
                    <a:pt x="11231" y="2545"/>
                    <a:pt x="11543" y="2483"/>
                  </a:cubicBezTo>
                  <a:cubicBezTo>
                    <a:pt x="10597" y="1558"/>
                    <a:pt x="11858" y="465"/>
                    <a:pt x="11858" y="465"/>
                  </a:cubicBezTo>
                  <a:lnTo>
                    <a:pt x="11858" y="465"/>
                  </a:lnTo>
                  <a:cubicBezTo>
                    <a:pt x="11402" y="541"/>
                    <a:pt x="10943" y="579"/>
                    <a:pt x="10485" y="579"/>
                  </a:cubicBezTo>
                  <a:cubicBezTo>
                    <a:pt x="9804" y="579"/>
                    <a:pt x="9127" y="494"/>
                    <a:pt x="8473" y="318"/>
                  </a:cubicBezTo>
                  <a:cubicBezTo>
                    <a:pt x="7784" y="142"/>
                    <a:pt x="6990" y="1"/>
                    <a:pt x="6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89" name="Google Shape;10759;p71">
              <a:extLst>
                <a:ext uri="{FF2B5EF4-FFF2-40B4-BE49-F238E27FC236}">
                  <a16:creationId xmlns:a16="http://schemas.microsoft.com/office/drawing/2014/main" id="{E8AD909E-2472-6942-884B-DC018E44B34D}"/>
                </a:ext>
              </a:extLst>
            </p:cNvPr>
            <p:cNvSpPr/>
            <p:nvPr/>
          </p:nvSpPr>
          <p:spPr>
            <a:xfrm>
              <a:off x="1034691" y="2885984"/>
              <a:ext cx="157406" cy="87050"/>
            </a:xfrm>
            <a:custGeom>
              <a:avLst/>
              <a:gdLst/>
              <a:ahLst/>
              <a:cxnLst/>
              <a:rect l="l" t="t" r="r" b="b"/>
              <a:pathLst>
                <a:path w="10513" h="5814" extrusionOk="0">
                  <a:moveTo>
                    <a:pt x="5044" y="0"/>
                  </a:moveTo>
                  <a:cubicBezTo>
                    <a:pt x="4802" y="0"/>
                    <a:pt x="4551" y="10"/>
                    <a:pt x="4290" y="31"/>
                  </a:cubicBezTo>
                  <a:cubicBezTo>
                    <a:pt x="1220" y="262"/>
                    <a:pt x="43" y="3795"/>
                    <a:pt x="1" y="3921"/>
                  </a:cubicBezTo>
                  <a:cubicBezTo>
                    <a:pt x="43" y="3879"/>
                    <a:pt x="85" y="3858"/>
                    <a:pt x="148" y="3858"/>
                  </a:cubicBezTo>
                  <a:cubicBezTo>
                    <a:pt x="187" y="3849"/>
                    <a:pt x="228" y="3845"/>
                    <a:pt x="272" y="3845"/>
                  </a:cubicBezTo>
                  <a:cubicBezTo>
                    <a:pt x="1228" y="3845"/>
                    <a:pt x="3180" y="5813"/>
                    <a:pt x="5466" y="5813"/>
                  </a:cubicBezTo>
                  <a:cubicBezTo>
                    <a:pt x="5911" y="5813"/>
                    <a:pt x="6368" y="5739"/>
                    <a:pt x="6834" y="5561"/>
                  </a:cubicBezTo>
                  <a:cubicBezTo>
                    <a:pt x="9924" y="4362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9" y="581"/>
                  </a:cubicBezTo>
                  <a:cubicBezTo>
                    <a:pt x="8260" y="581"/>
                    <a:pt x="6939" y="0"/>
                    <a:pt x="50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0" name="Google Shape;10760;p71">
              <a:extLst>
                <a:ext uri="{FF2B5EF4-FFF2-40B4-BE49-F238E27FC236}">
                  <a16:creationId xmlns:a16="http://schemas.microsoft.com/office/drawing/2014/main" id="{D2EB387D-7542-BB4F-9DD9-D02685EC4F90}"/>
                </a:ext>
              </a:extLst>
            </p:cNvPr>
            <p:cNvSpPr/>
            <p:nvPr/>
          </p:nvSpPr>
          <p:spPr>
            <a:xfrm>
              <a:off x="1034691" y="2885984"/>
              <a:ext cx="157406" cy="58707"/>
            </a:xfrm>
            <a:custGeom>
              <a:avLst/>
              <a:gdLst/>
              <a:ahLst/>
              <a:cxnLst/>
              <a:rect l="l" t="t" r="r" b="b"/>
              <a:pathLst>
                <a:path w="10513" h="3921" extrusionOk="0">
                  <a:moveTo>
                    <a:pt x="5028" y="0"/>
                  </a:moveTo>
                  <a:cubicBezTo>
                    <a:pt x="4785" y="0"/>
                    <a:pt x="4532" y="10"/>
                    <a:pt x="4269" y="31"/>
                  </a:cubicBezTo>
                  <a:cubicBezTo>
                    <a:pt x="1220" y="262"/>
                    <a:pt x="22" y="3795"/>
                    <a:pt x="1" y="3921"/>
                  </a:cubicBezTo>
                  <a:lnTo>
                    <a:pt x="127" y="3858"/>
                  </a:lnTo>
                  <a:cubicBezTo>
                    <a:pt x="779" y="3605"/>
                    <a:pt x="3638" y="2554"/>
                    <a:pt x="5972" y="2554"/>
                  </a:cubicBezTo>
                  <a:cubicBezTo>
                    <a:pt x="8621" y="2554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8" y="581"/>
                  </a:cubicBezTo>
                  <a:cubicBezTo>
                    <a:pt x="8259" y="581"/>
                    <a:pt x="6935" y="0"/>
                    <a:pt x="50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1" name="Google Shape;10761;p71">
              <a:extLst>
                <a:ext uri="{FF2B5EF4-FFF2-40B4-BE49-F238E27FC236}">
                  <a16:creationId xmlns:a16="http://schemas.microsoft.com/office/drawing/2014/main" id="{0141FB7E-E256-D244-96CD-53521CF23CC7}"/>
                </a:ext>
              </a:extLst>
            </p:cNvPr>
            <p:cNvSpPr/>
            <p:nvPr/>
          </p:nvSpPr>
          <p:spPr>
            <a:xfrm>
              <a:off x="1103639" y="3030843"/>
              <a:ext cx="44393" cy="63139"/>
            </a:xfrm>
            <a:custGeom>
              <a:avLst/>
              <a:gdLst/>
              <a:ahLst/>
              <a:cxnLst/>
              <a:rect l="l" t="t" r="r" b="b"/>
              <a:pathLst>
                <a:path w="2965" h="4217" extrusionOk="0">
                  <a:moveTo>
                    <a:pt x="1383" y="1"/>
                  </a:moveTo>
                  <a:cubicBezTo>
                    <a:pt x="1349" y="1"/>
                    <a:pt x="1316" y="3"/>
                    <a:pt x="1283" y="6"/>
                  </a:cubicBezTo>
                  <a:cubicBezTo>
                    <a:pt x="526" y="69"/>
                    <a:pt x="0" y="1079"/>
                    <a:pt x="126" y="2235"/>
                  </a:cubicBezTo>
                  <a:cubicBezTo>
                    <a:pt x="227" y="3360"/>
                    <a:pt x="884" y="4217"/>
                    <a:pt x="1603" y="4217"/>
                  </a:cubicBezTo>
                  <a:cubicBezTo>
                    <a:pt x="1636" y="4217"/>
                    <a:pt x="1670" y="4215"/>
                    <a:pt x="1703" y="4211"/>
                  </a:cubicBezTo>
                  <a:cubicBezTo>
                    <a:pt x="2460" y="4148"/>
                    <a:pt x="2965" y="3139"/>
                    <a:pt x="2859" y="1962"/>
                  </a:cubicBezTo>
                  <a:cubicBezTo>
                    <a:pt x="2739" y="856"/>
                    <a:pt x="2100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2" name="Google Shape;10762;p71">
              <a:extLst>
                <a:ext uri="{FF2B5EF4-FFF2-40B4-BE49-F238E27FC236}">
                  <a16:creationId xmlns:a16="http://schemas.microsoft.com/office/drawing/2014/main" id="{0679B746-4188-F24E-B5DA-67B5FB52AF74}"/>
                </a:ext>
              </a:extLst>
            </p:cNvPr>
            <p:cNvSpPr/>
            <p:nvPr/>
          </p:nvSpPr>
          <p:spPr>
            <a:xfrm>
              <a:off x="986853" y="3004491"/>
              <a:ext cx="65804" cy="14808"/>
            </a:xfrm>
            <a:custGeom>
              <a:avLst/>
              <a:gdLst/>
              <a:ahLst/>
              <a:cxnLst/>
              <a:rect l="l" t="t" r="r" b="b"/>
              <a:pathLst>
                <a:path w="4395" h="989" extrusionOk="0">
                  <a:moveTo>
                    <a:pt x="0" y="0"/>
                  </a:moveTo>
                  <a:cubicBezTo>
                    <a:pt x="0" y="484"/>
                    <a:pt x="736" y="883"/>
                    <a:pt x="1745" y="989"/>
                  </a:cubicBezTo>
                  <a:lnTo>
                    <a:pt x="2628" y="989"/>
                  </a:lnTo>
                  <a:cubicBezTo>
                    <a:pt x="3637" y="883"/>
                    <a:pt x="4394" y="484"/>
                    <a:pt x="4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3" name="Google Shape;10763;p71">
              <a:extLst>
                <a:ext uri="{FF2B5EF4-FFF2-40B4-BE49-F238E27FC236}">
                  <a16:creationId xmlns:a16="http://schemas.microsoft.com/office/drawing/2014/main" id="{C68EE53F-2941-B944-BD06-2D1E1B89AFA0}"/>
                </a:ext>
              </a:extLst>
            </p:cNvPr>
            <p:cNvSpPr/>
            <p:nvPr/>
          </p:nvSpPr>
          <p:spPr>
            <a:xfrm>
              <a:off x="991330" y="2933641"/>
              <a:ext cx="56356" cy="85972"/>
            </a:xfrm>
            <a:custGeom>
              <a:avLst/>
              <a:gdLst/>
              <a:ahLst/>
              <a:cxnLst/>
              <a:rect l="l" t="t" r="r" b="b"/>
              <a:pathLst>
                <a:path w="3764" h="5742" extrusionOk="0">
                  <a:moveTo>
                    <a:pt x="3182" y="0"/>
                  </a:moveTo>
                  <a:cubicBezTo>
                    <a:pt x="3058" y="0"/>
                    <a:pt x="2932" y="56"/>
                    <a:pt x="2834" y="191"/>
                  </a:cubicBezTo>
                  <a:lnTo>
                    <a:pt x="1635" y="1999"/>
                  </a:lnTo>
                  <a:cubicBezTo>
                    <a:pt x="1446" y="1432"/>
                    <a:pt x="1236" y="885"/>
                    <a:pt x="963" y="338"/>
                  </a:cubicBezTo>
                  <a:cubicBezTo>
                    <a:pt x="874" y="168"/>
                    <a:pt x="732" y="97"/>
                    <a:pt x="590" y="97"/>
                  </a:cubicBezTo>
                  <a:cubicBezTo>
                    <a:pt x="295" y="97"/>
                    <a:pt x="0" y="404"/>
                    <a:pt x="185" y="759"/>
                  </a:cubicBezTo>
                  <a:cubicBezTo>
                    <a:pt x="794" y="2020"/>
                    <a:pt x="1194" y="3366"/>
                    <a:pt x="1362" y="4753"/>
                  </a:cubicBezTo>
                  <a:cubicBezTo>
                    <a:pt x="1404" y="5069"/>
                    <a:pt x="1446" y="5384"/>
                    <a:pt x="1446" y="5721"/>
                  </a:cubicBezTo>
                  <a:cubicBezTo>
                    <a:pt x="1593" y="5742"/>
                    <a:pt x="1740" y="5742"/>
                    <a:pt x="1888" y="5742"/>
                  </a:cubicBezTo>
                  <a:cubicBezTo>
                    <a:pt x="2035" y="5742"/>
                    <a:pt x="2182" y="5721"/>
                    <a:pt x="2329" y="5721"/>
                  </a:cubicBezTo>
                  <a:cubicBezTo>
                    <a:pt x="2308" y="5384"/>
                    <a:pt x="2287" y="5069"/>
                    <a:pt x="2245" y="4753"/>
                  </a:cubicBezTo>
                  <a:cubicBezTo>
                    <a:pt x="2182" y="4207"/>
                    <a:pt x="2098" y="3660"/>
                    <a:pt x="1951" y="3135"/>
                  </a:cubicBezTo>
                  <a:lnTo>
                    <a:pt x="3570" y="675"/>
                  </a:lnTo>
                  <a:cubicBezTo>
                    <a:pt x="3763" y="332"/>
                    <a:pt x="3482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</p:grpSp>
      <p:grpSp>
        <p:nvGrpSpPr>
          <p:cNvPr id="94" name="Google Shape;18455;p76">
            <a:extLst>
              <a:ext uri="{FF2B5EF4-FFF2-40B4-BE49-F238E27FC236}">
                <a16:creationId xmlns:a16="http://schemas.microsoft.com/office/drawing/2014/main" id="{B9787A1D-CDE5-2C48-BEBD-A0368841A7B0}"/>
              </a:ext>
            </a:extLst>
          </p:cNvPr>
          <p:cNvGrpSpPr/>
          <p:nvPr/>
        </p:nvGrpSpPr>
        <p:grpSpPr>
          <a:xfrm>
            <a:off x="3676296" y="1849462"/>
            <a:ext cx="499920" cy="300136"/>
            <a:chOff x="6988887" y="1538854"/>
            <a:chExt cx="499920" cy="300136"/>
          </a:xfrm>
          <a:solidFill>
            <a:srgbClr val="FFEB7D">
              <a:alpha val="49180"/>
            </a:srgbClr>
          </a:solidFill>
        </p:grpSpPr>
        <p:sp>
          <p:nvSpPr>
            <p:cNvPr id="95" name="Google Shape;18456;p76">
              <a:extLst>
                <a:ext uri="{FF2B5EF4-FFF2-40B4-BE49-F238E27FC236}">
                  <a16:creationId xmlns:a16="http://schemas.microsoft.com/office/drawing/2014/main" id="{9D1A53B5-848D-8A44-AC38-A90105B953A4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6" name="Google Shape;18457;p76">
              <a:extLst>
                <a:ext uri="{FF2B5EF4-FFF2-40B4-BE49-F238E27FC236}">
                  <a16:creationId xmlns:a16="http://schemas.microsoft.com/office/drawing/2014/main" id="{E7A7DCF8-7BCF-0842-9D09-0935FB712E40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7" name="Google Shape;18458;p76">
              <a:extLst>
                <a:ext uri="{FF2B5EF4-FFF2-40B4-BE49-F238E27FC236}">
                  <a16:creationId xmlns:a16="http://schemas.microsoft.com/office/drawing/2014/main" id="{FD370264-596C-FF4A-99B8-6438A36F58A4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8" name="Google Shape;18459;p76">
              <a:extLst>
                <a:ext uri="{FF2B5EF4-FFF2-40B4-BE49-F238E27FC236}">
                  <a16:creationId xmlns:a16="http://schemas.microsoft.com/office/drawing/2014/main" id="{1BC9E12C-F421-3C45-B838-6ABE9E74B4F3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9" name="Google Shape;18460;p76">
              <a:extLst>
                <a:ext uri="{FF2B5EF4-FFF2-40B4-BE49-F238E27FC236}">
                  <a16:creationId xmlns:a16="http://schemas.microsoft.com/office/drawing/2014/main" id="{67D88FDA-A587-4D48-8153-A1A8A2998533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0" name="Google Shape;18461;p76">
              <a:extLst>
                <a:ext uri="{FF2B5EF4-FFF2-40B4-BE49-F238E27FC236}">
                  <a16:creationId xmlns:a16="http://schemas.microsoft.com/office/drawing/2014/main" id="{31E9BF7F-1419-BC4D-A98A-7894A887F074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1" name="Google Shape;18462;p76">
              <a:extLst>
                <a:ext uri="{FF2B5EF4-FFF2-40B4-BE49-F238E27FC236}">
                  <a16:creationId xmlns:a16="http://schemas.microsoft.com/office/drawing/2014/main" id="{1181C34E-6492-F040-8BED-6201F4AD3AFB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2" name="Google Shape;18463;p76">
              <a:extLst>
                <a:ext uri="{FF2B5EF4-FFF2-40B4-BE49-F238E27FC236}">
                  <a16:creationId xmlns:a16="http://schemas.microsoft.com/office/drawing/2014/main" id="{8AFA484D-1230-9448-A37B-4B572E97A031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3" name="Google Shape;18464;p76">
              <a:extLst>
                <a:ext uri="{FF2B5EF4-FFF2-40B4-BE49-F238E27FC236}">
                  <a16:creationId xmlns:a16="http://schemas.microsoft.com/office/drawing/2014/main" id="{09EAE8A4-677F-AB49-888A-EF22969A261D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4" name="Google Shape;18465;p76">
              <a:extLst>
                <a:ext uri="{FF2B5EF4-FFF2-40B4-BE49-F238E27FC236}">
                  <a16:creationId xmlns:a16="http://schemas.microsoft.com/office/drawing/2014/main" id="{78D63166-7910-2F4E-9750-B546FE90CE76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5" name="Google Shape;18466;p76">
              <a:extLst>
                <a:ext uri="{FF2B5EF4-FFF2-40B4-BE49-F238E27FC236}">
                  <a16:creationId xmlns:a16="http://schemas.microsoft.com/office/drawing/2014/main" id="{15007055-DCFC-5048-A439-E6B69A230670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6" name="Google Shape;18467;p76">
              <a:extLst>
                <a:ext uri="{FF2B5EF4-FFF2-40B4-BE49-F238E27FC236}">
                  <a16:creationId xmlns:a16="http://schemas.microsoft.com/office/drawing/2014/main" id="{98267199-A916-5649-8E08-58C190E9C630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7" name="Google Shape;18468;p76">
              <a:extLst>
                <a:ext uri="{FF2B5EF4-FFF2-40B4-BE49-F238E27FC236}">
                  <a16:creationId xmlns:a16="http://schemas.microsoft.com/office/drawing/2014/main" id="{901923CA-3233-9A4D-BF1F-B2324C79684F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</p:grpSp>
      <p:grpSp>
        <p:nvGrpSpPr>
          <p:cNvPr id="108" name="Google Shape;19647;p76">
            <a:extLst>
              <a:ext uri="{FF2B5EF4-FFF2-40B4-BE49-F238E27FC236}">
                <a16:creationId xmlns:a16="http://schemas.microsoft.com/office/drawing/2014/main" id="{FA23AB35-AD7B-EC4A-A726-A57A0312BC2D}"/>
              </a:ext>
            </a:extLst>
          </p:cNvPr>
          <p:cNvGrpSpPr/>
          <p:nvPr/>
        </p:nvGrpSpPr>
        <p:grpSpPr>
          <a:xfrm>
            <a:off x="6332019" y="1857929"/>
            <a:ext cx="354479" cy="312561"/>
            <a:chOff x="2302458" y="2474704"/>
            <a:chExt cx="354479" cy="312561"/>
          </a:xfrm>
          <a:solidFill>
            <a:srgbClr val="FFEB7D">
              <a:alpha val="49180"/>
            </a:srgbClr>
          </a:solidFill>
        </p:grpSpPr>
        <p:sp>
          <p:nvSpPr>
            <p:cNvPr id="109" name="Google Shape;19648;p76">
              <a:extLst>
                <a:ext uri="{FF2B5EF4-FFF2-40B4-BE49-F238E27FC236}">
                  <a16:creationId xmlns:a16="http://schemas.microsoft.com/office/drawing/2014/main" id="{D7CB2540-BAD1-B046-8ED9-381B08553DDD}"/>
                </a:ext>
              </a:extLst>
            </p:cNvPr>
            <p:cNvSpPr/>
            <p:nvPr/>
          </p:nvSpPr>
          <p:spPr>
            <a:xfrm>
              <a:off x="2388732" y="2515756"/>
              <a:ext cx="238058" cy="136266"/>
            </a:xfrm>
            <a:custGeom>
              <a:avLst/>
              <a:gdLst/>
              <a:ahLst/>
              <a:cxnLst/>
              <a:rect l="l" t="t" r="r" b="b"/>
              <a:pathLst>
                <a:path w="9081" h="5198" extrusionOk="0">
                  <a:moveTo>
                    <a:pt x="3003" y="2159"/>
                  </a:moveTo>
                  <a:lnTo>
                    <a:pt x="3003" y="3371"/>
                  </a:lnTo>
                  <a:lnTo>
                    <a:pt x="1791" y="3371"/>
                  </a:lnTo>
                  <a:lnTo>
                    <a:pt x="1791" y="2159"/>
                  </a:lnTo>
                  <a:close/>
                  <a:moveTo>
                    <a:pt x="4620" y="2159"/>
                  </a:moveTo>
                  <a:lnTo>
                    <a:pt x="4620" y="3371"/>
                  </a:lnTo>
                  <a:lnTo>
                    <a:pt x="3393" y="3371"/>
                  </a:lnTo>
                  <a:lnTo>
                    <a:pt x="3393" y="2159"/>
                  </a:lnTo>
                  <a:close/>
                  <a:moveTo>
                    <a:pt x="6208" y="2159"/>
                  </a:moveTo>
                  <a:lnTo>
                    <a:pt x="6208" y="3371"/>
                  </a:lnTo>
                  <a:lnTo>
                    <a:pt x="4995" y="3371"/>
                  </a:lnTo>
                  <a:lnTo>
                    <a:pt x="4995" y="2159"/>
                  </a:lnTo>
                  <a:close/>
                  <a:moveTo>
                    <a:pt x="7810" y="2159"/>
                  </a:moveTo>
                  <a:lnTo>
                    <a:pt x="7810" y="3371"/>
                  </a:lnTo>
                  <a:lnTo>
                    <a:pt x="6598" y="3371"/>
                  </a:lnTo>
                  <a:lnTo>
                    <a:pt x="6598" y="2159"/>
                  </a:lnTo>
                  <a:close/>
                  <a:moveTo>
                    <a:pt x="1603" y="1"/>
                  </a:moveTo>
                  <a:cubicBezTo>
                    <a:pt x="1502" y="1"/>
                    <a:pt x="1401" y="66"/>
                    <a:pt x="1401" y="196"/>
                  </a:cubicBezTo>
                  <a:lnTo>
                    <a:pt x="1401" y="1769"/>
                  </a:lnTo>
                  <a:lnTo>
                    <a:pt x="261" y="1769"/>
                  </a:lnTo>
                  <a:cubicBezTo>
                    <a:pt x="1" y="1769"/>
                    <a:pt x="1" y="2159"/>
                    <a:pt x="261" y="2159"/>
                  </a:cubicBezTo>
                  <a:lnTo>
                    <a:pt x="1401" y="2159"/>
                  </a:lnTo>
                  <a:lnTo>
                    <a:pt x="1401" y="3371"/>
                  </a:lnTo>
                  <a:lnTo>
                    <a:pt x="766" y="3371"/>
                  </a:lnTo>
                  <a:cubicBezTo>
                    <a:pt x="492" y="3371"/>
                    <a:pt x="492" y="3761"/>
                    <a:pt x="766" y="3761"/>
                  </a:cubicBezTo>
                  <a:lnTo>
                    <a:pt x="1401" y="3761"/>
                  </a:lnTo>
                  <a:lnTo>
                    <a:pt x="1401" y="4902"/>
                  </a:lnTo>
                  <a:cubicBezTo>
                    <a:pt x="1401" y="5031"/>
                    <a:pt x="1498" y="5096"/>
                    <a:pt x="1598" y="5096"/>
                  </a:cubicBezTo>
                  <a:cubicBezTo>
                    <a:pt x="1697" y="5096"/>
                    <a:pt x="1798" y="5031"/>
                    <a:pt x="1805" y="4902"/>
                  </a:cubicBezTo>
                  <a:lnTo>
                    <a:pt x="1805" y="3761"/>
                  </a:lnTo>
                  <a:lnTo>
                    <a:pt x="3003" y="3761"/>
                  </a:lnTo>
                  <a:lnTo>
                    <a:pt x="3003" y="5003"/>
                  </a:lnTo>
                  <a:cubicBezTo>
                    <a:pt x="3003" y="5133"/>
                    <a:pt x="3104" y="5197"/>
                    <a:pt x="3205" y="5197"/>
                  </a:cubicBezTo>
                  <a:cubicBezTo>
                    <a:pt x="3306" y="5197"/>
                    <a:pt x="3407" y="5133"/>
                    <a:pt x="3407" y="5003"/>
                  </a:cubicBezTo>
                  <a:lnTo>
                    <a:pt x="3407" y="3761"/>
                  </a:lnTo>
                  <a:lnTo>
                    <a:pt x="4620" y="3761"/>
                  </a:lnTo>
                  <a:lnTo>
                    <a:pt x="4620" y="5003"/>
                  </a:lnTo>
                  <a:cubicBezTo>
                    <a:pt x="4620" y="5133"/>
                    <a:pt x="4717" y="5197"/>
                    <a:pt x="4815" y="5197"/>
                  </a:cubicBezTo>
                  <a:cubicBezTo>
                    <a:pt x="4912" y="5197"/>
                    <a:pt x="5010" y="5133"/>
                    <a:pt x="5010" y="5003"/>
                  </a:cubicBezTo>
                  <a:lnTo>
                    <a:pt x="5010" y="3761"/>
                  </a:lnTo>
                  <a:lnTo>
                    <a:pt x="6222" y="3761"/>
                  </a:lnTo>
                  <a:lnTo>
                    <a:pt x="6222" y="5003"/>
                  </a:lnTo>
                  <a:cubicBezTo>
                    <a:pt x="6222" y="5133"/>
                    <a:pt x="6320" y="5197"/>
                    <a:pt x="6417" y="5197"/>
                  </a:cubicBezTo>
                  <a:cubicBezTo>
                    <a:pt x="6515" y="5197"/>
                    <a:pt x="6612" y="5133"/>
                    <a:pt x="6612" y="5003"/>
                  </a:cubicBezTo>
                  <a:lnTo>
                    <a:pt x="6612" y="3761"/>
                  </a:lnTo>
                  <a:lnTo>
                    <a:pt x="7825" y="3761"/>
                  </a:lnTo>
                  <a:lnTo>
                    <a:pt x="7825" y="5003"/>
                  </a:lnTo>
                  <a:cubicBezTo>
                    <a:pt x="7825" y="5133"/>
                    <a:pt x="7922" y="5197"/>
                    <a:pt x="8020" y="5197"/>
                  </a:cubicBezTo>
                  <a:cubicBezTo>
                    <a:pt x="8117" y="5197"/>
                    <a:pt x="8214" y="5133"/>
                    <a:pt x="8214" y="5003"/>
                  </a:cubicBezTo>
                  <a:lnTo>
                    <a:pt x="8214" y="3761"/>
                  </a:lnTo>
                  <a:lnTo>
                    <a:pt x="8388" y="3761"/>
                  </a:lnTo>
                  <a:cubicBezTo>
                    <a:pt x="8648" y="3761"/>
                    <a:pt x="8648" y="3371"/>
                    <a:pt x="8388" y="3371"/>
                  </a:cubicBezTo>
                  <a:lnTo>
                    <a:pt x="8214" y="3371"/>
                  </a:lnTo>
                  <a:lnTo>
                    <a:pt x="8214" y="2159"/>
                  </a:lnTo>
                  <a:lnTo>
                    <a:pt x="8821" y="2159"/>
                  </a:lnTo>
                  <a:cubicBezTo>
                    <a:pt x="9081" y="2159"/>
                    <a:pt x="9081" y="1769"/>
                    <a:pt x="8821" y="1769"/>
                  </a:cubicBezTo>
                  <a:lnTo>
                    <a:pt x="8200" y="1769"/>
                  </a:lnTo>
                  <a:lnTo>
                    <a:pt x="8200" y="196"/>
                  </a:lnTo>
                  <a:cubicBezTo>
                    <a:pt x="8200" y="66"/>
                    <a:pt x="8103" y="1"/>
                    <a:pt x="8005" y="1"/>
                  </a:cubicBezTo>
                  <a:cubicBezTo>
                    <a:pt x="7908" y="1"/>
                    <a:pt x="7810" y="66"/>
                    <a:pt x="7810" y="196"/>
                  </a:cubicBezTo>
                  <a:lnTo>
                    <a:pt x="7810" y="1769"/>
                  </a:lnTo>
                  <a:lnTo>
                    <a:pt x="6598" y="1769"/>
                  </a:lnTo>
                  <a:lnTo>
                    <a:pt x="6598" y="196"/>
                  </a:lnTo>
                  <a:cubicBezTo>
                    <a:pt x="6598" y="66"/>
                    <a:pt x="6500" y="1"/>
                    <a:pt x="6403" y="1"/>
                  </a:cubicBezTo>
                  <a:cubicBezTo>
                    <a:pt x="6305" y="1"/>
                    <a:pt x="6208" y="66"/>
                    <a:pt x="6208" y="196"/>
                  </a:cubicBezTo>
                  <a:lnTo>
                    <a:pt x="6208" y="1769"/>
                  </a:lnTo>
                  <a:lnTo>
                    <a:pt x="4995" y="1769"/>
                  </a:lnTo>
                  <a:lnTo>
                    <a:pt x="4995" y="196"/>
                  </a:lnTo>
                  <a:cubicBezTo>
                    <a:pt x="4995" y="66"/>
                    <a:pt x="4898" y="1"/>
                    <a:pt x="4800" y="1"/>
                  </a:cubicBezTo>
                  <a:cubicBezTo>
                    <a:pt x="4703" y="1"/>
                    <a:pt x="4606" y="66"/>
                    <a:pt x="4606" y="196"/>
                  </a:cubicBezTo>
                  <a:lnTo>
                    <a:pt x="4606" y="1769"/>
                  </a:lnTo>
                  <a:lnTo>
                    <a:pt x="3393" y="1769"/>
                  </a:lnTo>
                  <a:lnTo>
                    <a:pt x="3393" y="196"/>
                  </a:lnTo>
                  <a:cubicBezTo>
                    <a:pt x="3393" y="66"/>
                    <a:pt x="3296" y="1"/>
                    <a:pt x="3198" y="1"/>
                  </a:cubicBezTo>
                  <a:cubicBezTo>
                    <a:pt x="3101" y="1"/>
                    <a:pt x="3003" y="66"/>
                    <a:pt x="3003" y="196"/>
                  </a:cubicBezTo>
                  <a:lnTo>
                    <a:pt x="3003" y="1769"/>
                  </a:lnTo>
                  <a:lnTo>
                    <a:pt x="1805" y="1769"/>
                  </a:lnTo>
                  <a:lnTo>
                    <a:pt x="1805" y="196"/>
                  </a:lnTo>
                  <a:cubicBezTo>
                    <a:pt x="1805" y="66"/>
                    <a:pt x="1704" y="1"/>
                    <a:pt x="16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0" name="Google Shape;19649;p76">
              <a:extLst>
                <a:ext uri="{FF2B5EF4-FFF2-40B4-BE49-F238E27FC236}">
                  <a16:creationId xmlns:a16="http://schemas.microsoft.com/office/drawing/2014/main" id="{D4A30E8F-91E3-6C4A-9593-524621BBE43C}"/>
                </a:ext>
              </a:extLst>
            </p:cNvPr>
            <p:cNvSpPr/>
            <p:nvPr/>
          </p:nvSpPr>
          <p:spPr>
            <a:xfrm>
              <a:off x="2398195" y="2723327"/>
              <a:ext cx="74949" cy="63938"/>
            </a:xfrm>
            <a:custGeom>
              <a:avLst/>
              <a:gdLst/>
              <a:ahLst/>
              <a:cxnLst/>
              <a:rect l="l" t="t" r="r" b="b"/>
              <a:pathLst>
                <a:path w="2859" h="2439" extrusionOk="0">
                  <a:moveTo>
                    <a:pt x="1632" y="1"/>
                  </a:moveTo>
                  <a:cubicBezTo>
                    <a:pt x="549" y="1"/>
                    <a:pt x="1" y="1314"/>
                    <a:pt x="780" y="2079"/>
                  </a:cubicBezTo>
                  <a:cubicBezTo>
                    <a:pt x="1028" y="2327"/>
                    <a:pt x="1334" y="2439"/>
                    <a:pt x="1634" y="2439"/>
                  </a:cubicBezTo>
                  <a:cubicBezTo>
                    <a:pt x="2259" y="2439"/>
                    <a:pt x="2859" y="1954"/>
                    <a:pt x="2859" y="1213"/>
                  </a:cubicBezTo>
                  <a:cubicBezTo>
                    <a:pt x="2859" y="549"/>
                    <a:pt x="2310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1" name="Google Shape;19650;p76">
              <a:extLst>
                <a:ext uri="{FF2B5EF4-FFF2-40B4-BE49-F238E27FC236}">
                  <a16:creationId xmlns:a16="http://schemas.microsoft.com/office/drawing/2014/main" id="{1A651065-D915-964D-860E-0C5A12C4589D}"/>
                </a:ext>
              </a:extLst>
            </p:cNvPr>
            <p:cNvSpPr/>
            <p:nvPr/>
          </p:nvSpPr>
          <p:spPr>
            <a:xfrm>
              <a:off x="2421658" y="2740733"/>
              <a:ext cx="34079" cy="29230"/>
            </a:xfrm>
            <a:custGeom>
              <a:avLst/>
              <a:gdLst/>
              <a:ahLst/>
              <a:cxnLst/>
              <a:rect l="l" t="t" r="r" b="b"/>
              <a:pathLst>
                <a:path w="1300" h="1115" extrusionOk="0">
                  <a:moveTo>
                    <a:pt x="737" y="1"/>
                  </a:moveTo>
                  <a:cubicBezTo>
                    <a:pt x="246" y="1"/>
                    <a:pt x="1" y="592"/>
                    <a:pt x="347" y="953"/>
                  </a:cubicBezTo>
                  <a:cubicBezTo>
                    <a:pt x="458" y="1065"/>
                    <a:pt x="597" y="1115"/>
                    <a:pt x="733" y="1115"/>
                  </a:cubicBezTo>
                  <a:cubicBezTo>
                    <a:pt x="1021" y="1115"/>
                    <a:pt x="1300" y="892"/>
                    <a:pt x="1300" y="549"/>
                  </a:cubicBezTo>
                  <a:cubicBezTo>
                    <a:pt x="1300" y="246"/>
                    <a:pt x="1040" y="1"/>
                    <a:pt x="7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2" name="Google Shape;19651;p76">
              <a:extLst>
                <a:ext uri="{FF2B5EF4-FFF2-40B4-BE49-F238E27FC236}">
                  <a16:creationId xmlns:a16="http://schemas.microsoft.com/office/drawing/2014/main" id="{B1F12F2F-19A8-014F-8416-0ADD94688C57}"/>
                </a:ext>
              </a:extLst>
            </p:cNvPr>
            <p:cNvSpPr/>
            <p:nvPr/>
          </p:nvSpPr>
          <p:spPr>
            <a:xfrm>
              <a:off x="2525338" y="2723327"/>
              <a:ext cx="74975" cy="63938"/>
            </a:xfrm>
            <a:custGeom>
              <a:avLst/>
              <a:gdLst/>
              <a:ahLst/>
              <a:cxnLst/>
              <a:rect l="l" t="t" r="r" b="b"/>
              <a:pathLst>
                <a:path w="2860" h="2439" extrusionOk="0">
                  <a:moveTo>
                    <a:pt x="1632" y="1"/>
                  </a:moveTo>
                  <a:cubicBezTo>
                    <a:pt x="549" y="1"/>
                    <a:pt x="1" y="1314"/>
                    <a:pt x="766" y="2079"/>
                  </a:cubicBezTo>
                  <a:cubicBezTo>
                    <a:pt x="1014" y="2327"/>
                    <a:pt x="1321" y="2439"/>
                    <a:pt x="1623" y="2439"/>
                  </a:cubicBezTo>
                  <a:cubicBezTo>
                    <a:pt x="2253" y="2439"/>
                    <a:pt x="2859" y="1954"/>
                    <a:pt x="2859" y="1213"/>
                  </a:cubicBezTo>
                  <a:cubicBezTo>
                    <a:pt x="2859" y="549"/>
                    <a:pt x="2311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3" name="Google Shape;19652;p76">
              <a:extLst>
                <a:ext uri="{FF2B5EF4-FFF2-40B4-BE49-F238E27FC236}">
                  <a16:creationId xmlns:a16="http://schemas.microsoft.com/office/drawing/2014/main" id="{24F37E77-3C04-9F46-8F89-6DC8BCB81C27}"/>
                </a:ext>
              </a:extLst>
            </p:cNvPr>
            <p:cNvSpPr/>
            <p:nvPr/>
          </p:nvSpPr>
          <p:spPr>
            <a:xfrm>
              <a:off x="2548800" y="2740733"/>
              <a:ext cx="33712" cy="29230"/>
            </a:xfrm>
            <a:custGeom>
              <a:avLst/>
              <a:gdLst/>
              <a:ahLst/>
              <a:cxnLst/>
              <a:rect l="l" t="t" r="r" b="b"/>
              <a:pathLst>
                <a:path w="1286" h="1115" extrusionOk="0">
                  <a:moveTo>
                    <a:pt x="737" y="1"/>
                  </a:moveTo>
                  <a:cubicBezTo>
                    <a:pt x="246" y="1"/>
                    <a:pt x="1" y="592"/>
                    <a:pt x="347" y="953"/>
                  </a:cubicBezTo>
                  <a:cubicBezTo>
                    <a:pt x="459" y="1065"/>
                    <a:pt x="596" y="1115"/>
                    <a:pt x="730" y="1115"/>
                  </a:cubicBezTo>
                  <a:cubicBezTo>
                    <a:pt x="1013" y="1115"/>
                    <a:pt x="1286" y="892"/>
                    <a:pt x="1286" y="549"/>
                  </a:cubicBezTo>
                  <a:cubicBezTo>
                    <a:pt x="1286" y="246"/>
                    <a:pt x="1040" y="1"/>
                    <a:pt x="7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4" name="Google Shape;19653;p76">
              <a:extLst>
                <a:ext uri="{FF2B5EF4-FFF2-40B4-BE49-F238E27FC236}">
                  <a16:creationId xmlns:a16="http://schemas.microsoft.com/office/drawing/2014/main" id="{6DFA4A09-26EF-7D4C-B35A-E2812BD90084}"/>
                </a:ext>
              </a:extLst>
            </p:cNvPr>
            <p:cNvSpPr/>
            <p:nvPr/>
          </p:nvSpPr>
          <p:spPr>
            <a:xfrm>
              <a:off x="2375860" y="2498166"/>
              <a:ext cx="279662" cy="145729"/>
            </a:xfrm>
            <a:custGeom>
              <a:avLst/>
              <a:gdLst/>
              <a:ahLst/>
              <a:cxnLst/>
              <a:rect l="l" t="t" r="r" b="b"/>
              <a:pathLst>
                <a:path w="10668" h="5559" extrusionOk="0">
                  <a:moveTo>
                    <a:pt x="9537" y="0"/>
                  </a:moveTo>
                  <a:cubicBezTo>
                    <a:pt x="9529" y="0"/>
                    <a:pt x="9521" y="0"/>
                    <a:pt x="9514" y="0"/>
                  </a:cubicBezTo>
                  <a:lnTo>
                    <a:pt x="1" y="0"/>
                  </a:lnTo>
                  <a:lnTo>
                    <a:pt x="376" y="1054"/>
                  </a:lnTo>
                  <a:lnTo>
                    <a:pt x="9471" y="1054"/>
                  </a:lnTo>
                  <a:lnTo>
                    <a:pt x="8431" y="5558"/>
                  </a:lnTo>
                  <a:lnTo>
                    <a:pt x="9514" y="5558"/>
                  </a:lnTo>
                  <a:lnTo>
                    <a:pt x="10524" y="1256"/>
                  </a:lnTo>
                  <a:cubicBezTo>
                    <a:pt x="10667" y="614"/>
                    <a:pt x="10189" y="0"/>
                    <a:pt x="9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5" name="Google Shape;19654;p76">
              <a:extLst>
                <a:ext uri="{FF2B5EF4-FFF2-40B4-BE49-F238E27FC236}">
                  <a16:creationId xmlns:a16="http://schemas.microsoft.com/office/drawing/2014/main" id="{33F5F6CE-BD1D-7642-AAFA-7AC4AEADF686}"/>
                </a:ext>
              </a:extLst>
            </p:cNvPr>
            <p:cNvSpPr/>
            <p:nvPr/>
          </p:nvSpPr>
          <p:spPr>
            <a:xfrm>
              <a:off x="2608230" y="2498166"/>
              <a:ext cx="47292" cy="146096"/>
            </a:xfrm>
            <a:custGeom>
              <a:avLst/>
              <a:gdLst/>
              <a:ahLst/>
              <a:cxnLst/>
              <a:rect l="l" t="t" r="r" b="b"/>
              <a:pathLst>
                <a:path w="1804" h="5573" extrusionOk="0">
                  <a:moveTo>
                    <a:pt x="23" y="0"/>
                  </a:moveTo>
                  <a:cubicBezTo>
                    <a:pt x="15" y="0"/>
                    <a:pt x="8" y="0"/>
                    <a:pt x="0" y="0"/>
                  </a:cubicBezTo>
                  <a:lnTo>
                    <a:pt x="46" y="0"/>
                  </a:lnTo>
                  <a:cubicBezTo>
                    <a:pt x="38" y="0"/>
                    <a:pt x="31" y="0"/>
                    <a:pt x="23" y="0"/>
                  </a:cubicBezTo>
                  <a:close/>
                  <a:moveTo>
                    <a:pt x="673" y="0"/>
                  </a:moveTo>
                  <a:cubicBezTo>
                    <a:pt x="665" y="0"/>
                    <a:pt x="657" y="0"/>
                    <a:pt x="650" y="0"/>
                  </a:cubicBezTo>
                  <a:lnTo>
                    <a:pt x="46" y="0"/>
                  </a:lnTo>
                  <a:cubicBezTo>
                    <a:pt x="686" y="14"/>
                    <a:pt x="1151" y="622"/>
                    <a:pt x="996" y="1256"/>
                  </a:cubicBezTo>
                  <a:lnTo>
                    <a:pt x="0" y="5573"/>
                  </a:lnTo>
                  <a:lnTo>
                    <a:pt x="664" y="5573"/>
                  </a:lnTo>
                  <a:lnTo>
                    <a:pt x="1660" y="1256"/>
                  </a:lnTo>
                  <a:cubicBezTo>
                    <a:pt x="1803" y="614"/>
                    <a:pt x="1325" y="0"/>
                    <a:pt x="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6" name="Google Shape;19655;p76">
              <a:extLst>
                <a:ext uri="{FF2B5EF4-FFF2-40B4-BE49-F238E27FC236}">
                  <a16:creationId xmlns:a16="http://schemas.microsoft.com/office/drawing/2014/main" id="{0957A5BE-BEC5-BB4B-9443-AD216D98A693}"/>
                </a:ext>
              </a:extLst>
            </p:cNvPr>
            <p:cNvSpPr/>
            <p:nvPr/>
          </p:nvSpPr>
          <p:spPr>
            <a:xfrm>
              <a:off x="2302458" y="2474704"/>
              <a:ext cx="353850" cy="196796"/>
            </a:xfrm>
            <a:custGeom>
              <a:avLst/>
              <a:gdLst/>
              <a:ahLst/>
              <a:cxnLst/>
              <a:rect l="l" t="t" r="r" b="b"/>
              <a:pathLst>
                <a:path w="13498" h="7507" extrusionOk="0">
                  <a:moveTo>
                    <a:pt x="708" y="1"/>
                  </a:moveTo>
                  <a:cubicBezTo>
                    <a:pt x="0" y="1"/>
                    <a:pt x="0" y="1054"/>
                    <a:pt x="708" y="1054"/>
                  </a:cubicBezTo>
                  <a:lnTo>
                    <a:pt x="1660" y="1054"/>
                  </a:lnTo>
                  <a:cubicBezTo>
                    <a:pt x="1704" y="1054"/>
                    <a:pt x="1747" y="1083"/>
                    <a:pt x="1762" y="1126"/>
                  </a:cubicBezTo>
                  <a:lnTo>
                    <a:pt x="3566" y="6193"/>
                  </a:lnTo>
                  <a:cubicBezTo>
                    <a:pt x="3898" y="6987"/>
                    <a:pt x="4678" y="7507"/>
                    <a:pt x="5544" y="7507"/>
                  </a:cubicBezTo>
                  <a:lnTo>
                    <a:pt x="12790" y="7507"/>
                  </a:lnTo>
                  <a:cubicBezTo>
                    <a:pt x="13498" y="7507"/>
                    <a:pt x="13498" y="6453"/>
                    <a:pt x="12790" y="6453"/>
                  </a:cubicBezTo>
                  <a:lnTo>
                    <a:pt x="12790" y="6468"/>
                  </a:lnTo>
                  <a:lnTo>
                    <a:pt x="5544" y="6468"/>
                  </a:lnTo>
                  <a:cubicBezTo>
                    <a:pt x="5111" y="6468"/>
                    <a:pt x="4706" y="6193"/>
                    <a:pt x="4533" y="5789"/>
                  </a:cubicBezTo>
                  <a:lnTo>
                    <a:pt x="2743" y="722"/>
                  </a:lnTo>
                  <a:cubicBezTo>
                    <a:pt x="2555" y="289"/>
                    <a:pt x="2137" y="1"/>
                    <a:pt x="1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7" name="Google Shape;19656;p76">
              <a:extLst>
                <a:ext uri="{FF2B5EF4-FFF2-40B4-BE49-F238E27FC236}">
                  <a16:creationId xmlns:a16="http://schemas.microsoft.com/office/drawing/2014/main" id="{7A2954A6-3C90-2D4C-82F6-B232B5168CCC}"/>
                </a:ext>
              </a:extLst>
            </p:cNvPr>
            <p:cNvSpPr/>
            <p:nvPr/>
          </p:nvSpPr>
          <p:spPr>
            <a:xfrm>
              <a:off x="2402363" y="2644236"/>
              <a:ext cx="254574" cy="27657"/>
            </a:xfrm>
            <a:custGeom>
              <a:avLst/>
              <a:gdLst/>
              <a:ahLst/>
              <a:cxnLst/>
              <a:rect l="l" t="t" r="r" b="b"/>
              <a:pathLst>
                <a:path w="9711" h="1055" extrusionOk="0">
                  <a:moveTo>
                    <a:pt x="9037" y="1"/>
                  </a:moveTo>
                  <a:cubicBezTo>
                    <a:pt x="9037" y="15"/>
                    <a:pt x="9037" y="29"/>
                    <a:pt x="9037" y="44"/>
                  </a:cubicBezTo>
                  <a:cubicBezTo>
                    <a:pt x="9037" y="333"/>
                    <a:pt x="8792" y="578"/>
                    <a:pt x="8503" y="578"/>
                  </a:cubicBezTo>
                  <a:lnTo>
                    <a:pt x="1256" y="578"/>
                  </a:lnTo>
                  <a:cubicBezTo>
                    <a:pt x="809" y="578"/>
                    <a:pt x="361" y="434"/>
                    <a:pt x="0" y="159"/>
                  </a:cubicBezTo>
                  <a:lnTo>
                    <a:pt x="0" y="159"/>
                  </a:lnTo>
                  <a:cubicBezTo>
                    <a:pt x="405" y="722"/>
                    <a:pt x="1054" y="1054"/>
                    <a:pt x="1747" y="1054"/>
                  </a:cubicBezTo>
                  <a:lnTo>
                    <a:pt x="8979" y="1054"/>
                  </a:lnTo>
                  <a:cubicBezTo>
                    <a:pt x="8984" y="1054"/>
                    <a:pt x="8989" y="1054"/>
                    <a:pt x="8994" y="1054"/>
                  </a:cubicBezTo>
                  <a:cubicBezTo>
                    <a:pt x="9673" y="1054"/>
                    <a:pt x="9711" y="44"/>
                    <a:pt x="9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8" name="Google Shape;19657;p76">
              <a:extLst>
                <a:ext uri="{FF2B5EF4-FFF2-40B4-BE49-F238E27FC236}">
                  <a16:creationId xmlns:a16="http://schemas.microsoft.com/office/drawing/2014/main" id="{DBB5A0A8-AB9E-164A-831A-0C4F31DE6AFC}"/>
                </a:ext>
              </a:extLst>
            </p:cNvPr>
            <p:cNvSpPr/>
            <p:nvPr/>
          </p:nvSpPr>
          <p:spPr>
            <a:xfrm>
              <a:off x="2375126" y="2653306"/>
              <a:ext cx="243721" cy="76862"/>
            </a:xfrm>
            <a:custGeom>
              <a:avLst/>
              <a:gdLst/>
              <a:ahLst/>
              <a:cxnLst/>
              <a:rect l="l" t="t" r="r" b="b"/>
              <a:pathLst>
                <a:path w="9297" h="2932" extrusionOk="0">
                  <a:moveTo>
                    <a:pt x="1169" y="1"/>
                  </a:moveTo>
                  <a:lnTo>
                    <a:pt x="621" y="766"/>
                  </a:lnTo>
                  <a:cubicBezTo>
                    <a:pt x="0" y="1676"/>
                    <a:pt x="650" y="2931"/>
                    <a:pt x="1761" y="2931"/>
                  </a:cubicBezTo>
                  <a:lnTo>
                    <a:pt x="8604" y="2931"/>
                  </a:lnTo>
                  <a:cubicBezTo>
                    <a:pt x="9296" y="2931"/>
                    <a:pt x="9296" y="1878"/>
                    <a:pt x="8604" y="1878"/>
                  </a:cubicBezTo>
                  <a:lnTo>
                    <a:pt x="1776" y="1878"/>
                  </a:lnTo>
                  <a:cubicBezTo>
                    <a:pt x="1516" y="1878"/>
                    <a:pt x="1357" y="1589"/>
                    <a:pt x="1501" y="1372"/>
                  </a:cubicBezTo>
                  <a:lnTo>
                    <a:pt x="2050" y="578"/>
                  </a:lnTo>
                  <a:cubicBezTo>
                    <a:pt x="1703" y="463"/>
                    <a:pt x="1400" y="26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9" name="Google Shape;19658;p76">
              <a:extLst>
                <a:ext uri="{FF2B5EF4-FFF2-40B4-BE49-F238E27FC236}">
                  <a16:creationId xmlns:a16="http://schemas.microsoft.com/office/drawing/2014/main" id="{68A696E0-C1CE-E84A-B511-91DDA376F7C1}"/>
                </a:ext>
              </a:extLst>
            </p:cNvPr>
            <p:cNvSpPr/>
            <p:nvPr/>
          </p:nvSpPr>
          <p:spPr>
            <a:xfrm>
              <a:off x="2382676" y="2688880"/>
              <a:ext cx="232003" cy="41289"/>
            </a:xfrm>
            <a:custGeom>
              <a:avLst/>
              <a:gdLst/>
              <a:ahLst/>
              <a:cxnLst/>
              <a:rect l="l" t="t" r="r" b="b"/>
              <a:pathLst>
                <a:path w="8850" h="1575" extrusionOk="0">
                  <a:moveTo>
                    <a:pt x="116" y="1"/>
                  </a:moveTo>
                  <a:lnTo>
                    <a:pt x="116" y="1"/>
                  </a:lnTo>
                  <a:cubicBezTo>
                    <a:pt x="1" y="795"/>
                    <a:pt x="593" y="1517"/>
                    <a:pt x="1401" y="1574"/>
                  </a:cubicBezTo>
                  <a:lnTo>
                    <a:pt x="7911" y="1574"/>
                  </a:lnTo>
                  <a:cubicBezTo>
                    <a:pt x="8099" y="1574"/>
                    <a:pt x="8301" y="1560"/>
                    <a:pt x="8489" y="1546"/>
                  </a:cubicBezTo>
                  <a:cubicBezTo>
                    <a:pt x="8518" y="1531"/>
                    <a:pt x="8547" y="1517"/>
                    <a:pt x="8561" y="1502"/>
                  </a:cubicBezTo>
                  <a:lnTo>
                    <a:pt x="8575" y="1502"/>
                  </a:lnTo>
                  <a:lnTo>
                    <a:pt x="8633" y="1473"/>
                  </a:lnTo>
                  <a:lnTo>
                    <a:pt x="8662" y="1444"/>
                  </a:lnTo>
                  <a:lnTo>
                    <a:pt x="8691" y="1416"/>
                  </a:lnTo>
                  <a:lnTo>
                    <a:pt x="8705" y="1401"/>
                  </a:lnTo>
                  <a:lnTo>
                    <a:pt x="8720" y="1387"/>
                  </a:lnTo>
                  <a:lnTo>
                    <a:pt x="8734" y="1372"/>
                  </a:lnTo>
                  <a:lnTo>
                    <a:pt x="8749" y="1343"/>
                  </a:lnTo>
                  <a:lnTo>
                    <a:pt x="8763" y="1315"/>
                  </a:lnTo>
                  <a:lnTo>
                    <a:pt x="8777" y="1300"/>
                  </a:lnTo>
                  <a:lnTo>
                    <a:pt x="8792" y="1271"/>
                  </a:lnTo>
                  <a:lnTo>
                    <a:pt x="8792" y="1257"/>
                  </a:lnTo>
                  <a:lnTo>
                    <a:pt x="8806" y="1228"/>
                  </a:lnTo>
                  <a:lnTo>
                    <a:pt x="8806" y="1213"/>
                  </a:lnTo>
                  <a:lnTo>
                    <a:pt x="8806" y="1170"/>
                  </a:lnTo>
                  <a:lnTo>
                    <a:pt x="8806" y="1112"/>
                  </a:lnTo>
                  <a:lnTo>
                    <a:pt x="8806" y="1055"/>
                  </a:lnTo>
                  <a:cubicBezTo>
                    <a:pt x="8821" y="1040"/>
                    <a:pt x="8835" y="1011"/>
                    <a:pt x="8850" y="997"/>
                  </a:cubicBezTo>
                  <a:lnTo>
                    <a:pt x="8850" y="954"/>
                  </a:lnTo>
                  <a:cubicBezTo>
                    <a:pt x="8835" y="910"/>
                    <a:pt x="8821" y="867"/>
                    <a:pt x="8821" y="838"/>
                  </a:cubicBezTo>
                  <a:cubicBezTo>
                    <a:pt x="8705" y="997"/>
                    <a:pt x="8518" y="1098"/>
                    <a:pt x="8330" y="1112"/>
                  </a:cubicBezTo>
                  <a:lnTo>
                    <a:pt x="1488" y="1112"/>
                  </a:lnTo>
                  <a:cubicBezTo>
                    <a:pt x="824" y="1098"/>
                    <a:pt x="261" y="636"/>
                    <a:pt x="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20" name="Google Shape;19659;p76">
              <a:extLst>
                <a:ext uri="{FF2B5EF4-FFF2-40B4-BE49-F238E27FC236}">
                  <a16:creationId xmlns:a16="http://schemas.microsoft.com/office/drawing/2014/main" id="{BE540E4B-2C3F-474C-8EDC-C5C8DF7D19A5}"/>
                </a:ext>
              </a:extLst>
            </p:cNvPr>
            <p:cNvSpPr/>
            <p:nvPr/>
          </p:nvSpPr>
          <p:spPr>
            <a:xfrm>
              <a:off x="2396675" y="2652939"/>
              <a:ext cx="32192" cy="27657"/>
            </a:xfrm>
            <a:custGeom>
              <a:avLst/>
              <a:gdLst/>
              <a:ahLst/>
              <a:cxnLst/>
              <a:rect l="l" t="t" r="r" b="b"/>
              <a:pathLst>
                <a:path w="1228" h="1055" extrusionOk="0">
                  <a:moveTo>
                    <a:pt x="347" y="1"/>
                  </a:moveTo>
                  <a:lnTo>
                    <a:pt x="1" y="506"/>
                  </a:lnTo>
                  <a:cubicBezTo>
                    <a:pt x="261" y="766"/>
                    <a:pt x="564" y="953"/>
                    <a:pt x="910" y="1054"/>
                  </a:cubicBezTo>
                  <a:lnTo>
                    <a:pt x="1228" y="592"/>
                  </a:lnTo>
                  <a:cubicBezTo>
                    <a:pt x="896" y="477"/>
                    <a:pt x="593" y="275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0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23438" y="4755900"/>
            <a:ext cx="153411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ERGONOMICS.HTML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ERGONOMIE_IM_WEB</a:t>
            </a:r>
            <a:endParaRPr dirty="0">
              <a:solidFill>
                <a:srgbClr val="FFEB7D"/>
              </a:solidFill>
            </a:endParaRPr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24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01933" y="4755900"/>
            <a:ext cx="185561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b="0" dirty="0"/>
              <a:t>ERGONOMICS</a:t>
            </a:r>
            <a:r>
              <a:rPr lang="de-DE" sz="1000" dirty="0"/>
              <a:t>/REASONS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/ERGONOMIE_IM_WEB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/WERBUNG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Überall ist Werbung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/DATENSCHUTZ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Wießt</a:t>
            </a:r>
            <a:r>
              <a:rPr lang="de-DE" dirty="0"/>
              <a:t> du wo deine Daten wie gespeichert sind?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/NUTZERFREUND-LICHKEIT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User First vs. </a:t>
            </a:r>
            <a:r>
              <a:rPr lang="de-DE" dirty="0" err="1"/>
              <a:t>Sales</a:t>
            </a:r>
            <a:r>
              <a:rPr lang="de-DE" dirty="0"/>
              <a:t> First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3128;p72">
            <a:extLst>
              <a:ext uri="{FF2B5EF4-FFF2-40B4-BE49-F238E27FC236}">
                <a16:creationId xmlns:a16="http://schemas.microsoft.com/office/drawing/2014/main" id="{9E35CFF0-531B-8043-AB7B-BF7A7F4A2BC8}"/>
              </a:ext>
            </a:extLst>
          </p:cNvPr>
          <p:cNvGrpSpPr/>
          <p:nvPr/>
        </p:nvGrpSpPr>
        <p:grpSpPr>
          <a:xfrm>
            <a:off x="1227253" y="1842246"/>
            <a:ext cx="204093" cy="343743"/>
            <a:chOff x="6271562" y="4290872"/>
            <a:chExt cx="204093" cy="343743"/>
          </a:xfrm>
          <a:solidFill>
            <a:srgbClr val="FFEB7D">
              <a:alpha val="68000"/>
            </a:srgbClr>
          </a:solidFill>
        </p:grpSpPr>
        <p:sp>
          <p:nvSpPr>
            <p:cNvPr id="126" name="Google Shape;13129;p72">
              <a:extLst>
                <a:ext uri="{FF2B5EF4-FFF2-40B4-BE49-F238E27FC236}">
                  <a16:creationId xmlns:a16="http://schemas.microsoft.com/office/drawing/2014/main" id="{A5E6D467-D5DD-AD45-AFE7-884526499E50}"/>
                </a:ext>
              </a:extLst>
            </p:cNvPr>
            <p:cNvSpPr/>
            <p:nvPr/>
          </p:nvSpPr>
          <p:spPr>
            <a:xfrm>
              <a:off x="6298452" y="4602421"/>
              <a:ext cx="150312" cy="10845"/>
            </a:xfrm>
            <a:custGeom>
              <a:avLst/>
              <a:gdLst/>
              <a:ahLst/>
              <a:cxnLst/>
              <a:rect l="l" t="t" r="r" b="b"/>
              <a:pathLst>
                <a:path w="5724" h="413" extrusionOk="0">
                  <a:moveTo>
                    <a:pt x="1" y="1"/>
                  </a:moveTo>
                  <a:lnTo>
                    <a:pt x="1" y="412"/>
                  </a:lnTo>
                  <a:lnTo>
                    <a:pt x="5724" y="412"/>
                  </a:lnTo>
                  <a:lnTo>
                    <a:pt x="57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30;p72">
              <a:extLst>
                <a:ext uri="{FF2B5EF4-FFF2-40B4-BE49-F238E27FC236}">
                  <a16:creationId xmlns:a16="http://schemas.microsoft.com/office/drawing/2014/main" id="{EDB09DF4-9362-3643-8448-3EFC5954786A}"/>
                </a:ext>
              </a:extLst>
            </p:cNvPr>
            <p:cNvSpPr/>
            <p:nvPr/>
          </p:nvSpPr>
          <p:spPr>
            <a:xfrm>
              <a:off x="6368330" y="4290872"/>
              <a:ext cx="10583" cy="343743"/>
            </a:xfrm>
            <a:custGeom>
              <a:avLst/>
              <a:gdLst/>
              <a:ahLst/>
              <a:cxnLst/>
              <a:rect l="l" t="t" r="r" b="b"/>
              <a:pathLst>
                <a:path w="403" h="13090" extrusionOk="0">
                  <a:moveTo>
                    <a:pt x="201" y="0"/>
                  </a:moveTo>
                  <a:cubicBezTo>
                    <a:pt x="101" y="0"/>
                    <a:pt x="0" y="69"/>
                    <a:pt x="0" y="208"/>
                  </a:cubicBezTo>
                  <a:lnTo>
                    <a:pt x="0" y="12889"/>
                  </a:lnTo>
                  <a:cubicBezTo>
                    <a:pt x="0" y="13004"/>
                    <a:pt x="86" y="13090"/>
                    <a:pt x="201" y="13090"/>
                  </a:cubicBezTo>
                  <a:cubicBezTo>
                    <a:pt x="316" y="13090"/>
                    <a:pt x="402" y="13004"/>
                    <a:pt x="402" y="12889"/>
                  </a:cubicBezTo>
                  <a:lnTo>
                    <a:pt x="402" y="208"/>
                  </a:lnTo>
                  <a:cubicBezTo>
                    <a:pt x="402" y="69"/>
                    <a:pt x="30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31;p72">
              <a:extLst>
                <a:ext uri="{FF2B5EF4-FFF2-40B4-BE49-F238E27FC236}">
                  <a16:creationId xmlns:a16="http://schemas.microsoft.com/office/drawing/2014/main" id="{4E88AA16-06A6-AD40-8688-81733EE66250}"/>
                </a:ext>
              </a:extLst>
            </p:cNvPr>
            <p:cNvSpPr/>
            <p:nvPr/>
          </p:nvSpPr>
          <p:spPr>
            <a:xfrm>
              <a:off x="6287160" y="4511351"/>
              <a:ext cx="33403" cy="123264"/>
            </a:xfrm>
            <a:custGeom>
              <a:avLst/>
              <a:gdLst/>
              <a:ahLst/>
              <a:cxnLst/>
              <a:rect l="l" t="t" r="r" b="b"/>
              <a:pathLst>
                <a:path w="1272" h="4694" extrusionOk="0">
                  <a:moveTo>
                    <a:pt x="1036" y="0"/>
                  </a:moveTo>
                  <a:cubicBezTo>
                    <a:pt x="949" y="0"/>
                    <a:pt x="863" y="52"/>
                    <a:pt x="842" y="167"/>
                  </a:cubicBezTo>
                  <a:lnTo>
                    <a:pt x="29" y="4455"/>
                  </a:lnTo>
                  <a:cubicBezTo>
                    <a:pt x="0" y="4569"/>
                    <a:pt x="77" y="4675"/>
                    <a:pt x="191" y="4694"/>
                  </a:cubicBezTo>
                  <a:lnTo>
                    <a:pt x="230" y="4694"/>
                  </a:lnTo>
                  <a:cubicBezTo>
                    <a:pt x="325" y="4694"/>
                    <a:pt x="402" y="4627"/>
                    <a:pt x="431" y="4531"/>
                  </a:cubicBezTo>
                  <a:lnTo>
                    <a:pt x="1244" y="244"/>
                  </a:lnTo>
                  <a:cubicBezTo>
                    <a:pt x="1271" y="91"/>
                    <a:pt x="1153" y="0"/>
                    <a:pt x="1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32;p72">
              <a:extLst>
                <a:ext uri="{FF2B5EF4-FFF2-40B4-BE49-F238E27FC236}">
                  <a16:creationId xmlns:a16="http://schemas.microsoft.com/office/drawing/2014/main" id="{4CD91003-0B71-1942-A56F-B995D679ACB2}"/>
                </a:ext>
              </a:extLst>
            </p:cNvPr>
            <p:cNvSpPr/>
            <p:nvPr/>
          </p:nvSpPr>
          <p:spPr>
            <a:xfrm>
              <a:off x="6426522" y="4511088"/>
              <a:ext cx="33298" cy="123527"/>
            </a:xfrm>
            <a:custGeom>
              <a:avLst/>
              <a:gdLst/>
              <a:ahLst/>
              <a:cxnLst/>
              <a:rect l="l" t="t" r="r" b="b"/>
              <a:pathLst>
                <a:path w="1268" h="4704" extrusionOk="0">
                  <a:moveTo>
                    <a:pt x="234" y="1"/>
                  </a:moveTo>
                  <a:cubicBezTo>
                    <a:pt x="117" y="1"/>
                    <a:pt x="1" y="91"/>
                    <a:pt x="33" y="244"/>
                  </a:cubicBezTo>
                  <a:lnTo>
                    <a:pt x="847" y="4541"/>
                  </a:lnTo>
                  <a:cubicBezTo>
                    <a:pt x="866" y="4637"/>
                    <a:pt x="952" y="4704"/>
                    <a:pt x="1048" y="4704"/>
                  </a:cubicBezTo>
                  <a:lnTo>
                    <a:pt x="1086" y="4704"/>
                  </a:lnTo>
                  <a:cubicBezTo>
                    <a:pt x="1201" y="4685"/>
                    <a:pt x="1268" y="4570"/>
                    <a:pt x="1249" y="4465"/>
                  </a:cubicBezTo>
                  <a:lnTo>
                    <a:pt x="435" y="167"/>
                  </a:lnTo>
                  <a:cubicBezTo>
                    <a:pt x="410" y="52"/>
                    <a:pt x="322" y="1"/>
                    <a:pt x="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33;p72">
              <a:extLst>
                <a:ext uri="{FF2B5EF4-FFF2-40B4-BE49-F238E27FC236}">
                  <a16:creationId xmlns:a16="http://schemas.microsoft.com/office/drawing/2014/main" id="{7D65DC76-62BC-9346-980B-88FF97418168}"/>
                </a:ext>
              </a:extLst>
            </p:cNvPr>
            <p:cNvSpPr/>
            <p:nvPr/>
          </p:nvSpPr>
          <p:spPr>
            <a:xfrm>
              <a:off x="6368330" y="4511193"/>
              <a:ext cx="10583" cy="21402"/>
            </a:xfrm>
            <a:custGeom>
              <a:avLst/>
              <a:gdLst/>
              <a:ahLst/>
              <a:cxnLst/>
              <a:rect l="l" t="t" r="r" b="b"/>
              <a:pathLst>
                <a:path w="403" h="815" extrusionOk="0">
                  <a:moveTo>
                    <a:pt x="0" y="1"/>
                  </a:moveTo>
                  <a:lnTo>
                    <a:pt x="0" y="814"/>
                  </a:lnTo>
                  <a:lnTo>
                    <a:pt x="402" y="814"/>
                  </a:lnTo>
                  <a:lnTo>
                    <a:pt x="4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34;p72">
              <a:extLst>
                <a:ext uri="{FF2B5EF4-FFF2-40B4-BE49-F238E27FC236}">
                  <a16:creationId xmlns:a16="http://schemas.microsoft.com/office/drawing/2014/main" id="{1E1F71DE-6E5E-7548-8D44-4778F390A4C0}"/>
                </a:ext>
              </a:extLst>
            </p:cNvPr>
            <p:cNvSpPr/>
            <p:nvPr/>
          </p:nvSpPr>
          <p:spPr>
            <a:xfrm>
              <a:off x="6306251" y="4511115"/>
              <a:ext cx="14338" cy="21481"/>
            </a:xfrm>
            <a:custGeom>
              <a:avLst/>
              <a:gdLst/>
              <a:ahLst/>
              <a:cxnLst/>
              <a:rect l="l" t="t" r="r" b="b"/>
              <a:pathLst>
                <a:path w="546" h="818" extrusionOk="0">
                  <a:moveTo>
                    <a:pt x="319" y="1"/>
                  </a:moveTo>
                  <a:cubicBezTo>
                    <a:pt x="219" y="1"/>
                    <a:pt x="132" y="72"/>
                    <a:pt x="115" y="166"/>
                  </a:cubicBezTo>
                  <a:lnTo>
                    <a:pt x="0" y="817"/>
                  </a:lnTo>
                  <a:lnTo>
                    <a:pt x="412" y="817"/>
                  </a:lnTo>
                  <a:lnTo>
                    <a:pt x="527" y="243"/>
                  </a:lnTo>
                  <a:cubicBezTo>
                    <a:pt x="546" y="128"/>
                    <a:pt x="469" y="23"/>
                    <a:pt x="354" y="4"/>
                  </a:cubicBezTo>
                  <a:cubicBezTo>
                    <a:pt x="343" y="2"/>
                    <a:pt x="331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35;p72">
              <a:extLst>
                <a:ext uri="{FF2B5EF4-FFF2-40B4-BE49-F238E27FC236}">
                  <a16:creationId xmlns:a16="http://schemas.microsoft.com/office/drawing/2014/main" id="{D900EFF0-CF2D-6843-A65B-DC209F00C186}"/>
                </a:ext>
              </a:extLst>
            </p:cNvPr>
            <p:cNvSpPr/>
            <p:nvPr/>
          </p:nvSpPr>
          <p:spPr>
            <a:xfrm>
              <a:off x="6426653" y="4511088"/>
              <a:ext cx="14574" cy="21507"/>
            </a:xfrm>
            <a:custGeom>
              <a:avLst/>
              <a:gdLst/>
              <a:ahLst/>
              <a:cxnLst/>
              <a:rect l="l" t="t" r="r" b="b"/>
              <a:pathLst>
                <a:path w="555" h="819" extrusionOk="0">
                  <a:moveTo>
                    <a:pt x="236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143" y="818"/>
                  </a:lnTo>
                  <a:lnTo>
                    <a:pt x="555" y="818"/>
                  </a:lnTo>
                  <a:lnTo>
                    <a:pt x="430" y="167"/>
                  </a:lnTo>
                  <a:cubicBezTo>
                    <a:pt x="410" y="52"/>
                    <a:pt x="324" y="1"/>
                    <a:pt x="2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6;p72">
              <a:extLst>
                <a:ext uri="{FF2B5EF4-FFF2-40B4-BE49-F238E27FC236}">
                  <a16:creationId xmlns:a16="http://schemas.microsoft.com/office/drawing/2014/main" id="{A9F3414C-EDBE-134E-BFE5-1B4E70FC8AF0}"/>
                </a:ext>
              </a:extLst>
            </p:cNvPr>
            <p:cNvSpPr/>
            <p:nvPr/>
          </p:nvSpPr>
          <p:spPr>
            <a:xfrm>
              <a:off x="6282118" y="4328502"/>
              <a:ext cx="182743" cy="193536"/>
            </a:xfrm>
            <a:custGeom>
              <a:avLst/>
              <a:gdLst/>
              <a:ahLst/>
              <a:cxnLst/>
              <a:rect l="l" t="t" r="r" b="b"/>
              <a:pathLst>
                <a:path w="6959" h="7370" extrusionOk="0">
                  <a:moveTo>
                    <a:pt x="10" y="0"/>
                  </a:moveTo>
                  <a:lnTo>
                    <a:pt x="10" y="7159"/>
                  </a:lnTo>
                  <a:cubicBezTo>
                    <a:pt x="1" y="7274"/>
                    <a:pt x="96" y="7369"/>
                    <a:pt x="211" y="7369"/>
                  </a:cubicBezTo>
                  <a:lnTo>
                    <a:pt x="6748" y="7369"/>
                  </a:lnTo>
                  <a:cubicBezTo>
                    <a:pt x="6863" y="7369"/>
                    <a:pt x="6958" y="7274"/>
                    <a:pt x="6958" y="7168"/>
                  </a:cubicBezTo>
                  <a:lnTo>
                    <a:pt x="6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37;p72">
              <a:extLst>
                <a:ext uri="{FF2B5EF4-FFF2-40B4-BE49-F238E27FC236}">
                  <a16:creationId xmlns:a16="http://schemas.microsoft.com/office/drawing/2014/main" id="{CEBD4EF6-86F9-4D42-AD92-4C8D5D0A5844}"/>
                </a:ext>
              </a:extLst>
            </p:cNvPr>
            <p:cNvSpPr/>
            <p:nvPr/>
          </p:nvSpPr>
          <p:spPr>
            <a:xfrm>
              <a:off x="6282381" y="4328503"/>
              <a:ext cx="182481" cy="16097"/>
            </a:xfrm>
            <a:custGeom>
              <a:avLst/>
              <a:gdLst/>
              <a:ahLst/>
              <a:cxnLst/>
              <a:rect l="l" t="t" r="r" b="b"/>
              <a:pathLst>
                <a:path w="6949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948" y="613"/>
                  </a:lnTo>
                  <a:lnTo>
                    <a:pt x="6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38;p72">
              <a:extLst>
                <a:ext uri="{FF2B5EF4-FFF2-40B4-BE49-F238E27FC236}">
                  <a16:creationId xmlns:a16="http://schemas.microsoft.com/office/drawing/2014/main" id="{3A43D21A-1D44-184B-9DF2-61EF90260907}"/>
                </a:ext>
              </a:extLst>
            </p:cNvPr>
            <p:cNvSpPr/>
            <p:nvPr/>
          </p:nvSpPr>
          <p:spPr>
            <a:xfrm>
              <a:off x="6271562" y="4312405"/>
              <a:ext cx="204093" cy="21638"/>
            </a:xfrm>
            <a:custGeom>
              <a:avLst/>
              <a:gdLst/>
              <a:ahLst/>
              <a:cxnLst/>
              <a:rect l="l" t="t" r="r" b="b"/>
              <a:pathLst>
                <a:path w="7772" h="824" extrusionOk="0">
                  <a:moveTo>
                    <a:pt x="202" y="1"/>
                  </a:moveTo>
                  <a:cubicBezTo>
                    <a:pt x="96" y="1"/>
                    <a:pt x="1" y="96"/>
                    <a:pt x="1" y="202"/>
                  </a:cubicBezTo>
                  <a:lnTo>
                    <a:pt x="1" y="613"/>
                  </a:lnTo>
                  <a:cubicBezTo>
                    <a:pt x="1" y="728"/>
                    <a:pt x="96" y="824"/>
                    <a:pt x="202" y="824"/>
                  </a:cubicBezTo>
                  <a:lnTo>
                    <a:pt x="7571" y="824"/>
                  </a:lnTo>
                  <a:cubicBezTo>
                    <a:pt x="7686" y="824"/>
                    <a:pt x="7772" y="728"/>
                    <a:pt x="7772" y="613"/>
                  </a:cubicBezTo>
                  <a:lnTo>
                    <a:pt x="7772" y="211"/>
                  </a:lnTo>
                  <a:cubicBezTo>
                    <a:pt x="7772" y="96"/>
                    <a:pt x="7686" y="1"/>
                    <a:pt x="7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39;p72">
              <a:extLst>
                <a:ext uri="{FF2B5EF4-FFF2-40B4-BE49-F238E27FC236}">
                  <a16:creationId xmlns:a16="http://schemas.microsoft.com/office/drawing/2014/main" id="{3923860E-7895-3841-B6A8-040DB2B2BE6D}"/>
                </a:ext>
              </a:extLst>
            </p:cNvPr>
            <p:cNvSpPr/>
            <p:nvPr/>
          </p:nvSpPr>
          <p:spPr>
            <a:xfrm>
              <a:off x="6299713" y="4375482"/>
              <a:ext cx="145034" cy="104620"/>
            </a:xfrm>
            <a:custGeom>
              <a:avLst/>
              <a:gdLst/>
              <a:ahLst/>
              <a:cxnLst/>
              <a:rect l="l" t="t" r="r" b="b"/>
              <a:pathLst>
                <a:path w="5523" h="3984" extrusionOk="0">
                  <a:moveTo>
                    <a:pt x="4250" y="1"/>
                  </a:moveTo>
                  <a:cubicBezTo>
                    <a:pt x="3924" y="20"/>
                    <a:pt x="3924" y="489"/>
                    <a:pt x="4250" y="518"/>
                  </a:cubicBezTo>
                  <a:lnTo>
                    <a:pt x="4652" y="518"/>
                  </a:lnTo>
                  <a:lnTo>
                    <a:pt x="2919" y="2250"/>
                  </a:lnTo>
                  <a:lnTo>
                    <a:pt x="2527" y="1857"/>
                  </a:lnTo>
                  <a:cubicBezTo>
                    <a:pt x="2436" y="1767"/>
                    <a:pt x="2319" y="1721"/>
                    <a:pt x="2202" y="1721"/>
                  </a:cubicBezTo>
                  <a:cubicBezTo>
                    <a:pt x="2084" y="1721"/>
                    <a:pt x="1967" y="1767"/>
                    <a:pt x="1876" y="1857"/>
                  </a:cubicBezTo>
                  <a:lnTo>
                    <a:pt x="182" y="3551"/>
                  </a:lnTo>
                  <a:cubicBezTo>
                    <a:pt x="1" y="3695"/>
                    <a:pt x="220" y="3983"/>
                    <a:pt x="405" y="3983"/>
                  </a:cubicBezTo>
                  <a:cubicBezTo>
                    <a:pt x="454" y="3983"/>
                    <a:pt x="501" y="3963"/>
                    <a:pt x="536" y="3915"/>
                  </a:cubicBezTo>
                  <a:lnTo>
                    <a:pt x="2202" y="2250"/>
                  </a:lnTo>
                  <a:lnTo>
                    <a:pt x="2594" y="2642"/>
                  </a:lnTo>
                  <a:cubicBezTo>
                    <a:pt x="2680" y="2733"/>
                    <a:pt x="2797" y="2779"/>
                    <a:pt x="2916" y="2779"/>
                  </a:cubicBezTo>
                  <a:cubicBezTo>
                    <a:pt x="3034" y="2779"/>
                    <a:pt x="3154" y="2733"/>
                    <a:pt x="3245" y="2642"/>
                  </a:cubicBezTo>
                  <a:lnTo>
                    <a:pt x="5015" y="872"/>
                  </a:lnTo>
                  <a:lnTo>
                    <a:pt x="5015" y="1274"/>
                  </a:lnTo>
                  <a:cubicBezTo>
                    <a:pt x="5025" y="1436"/>
                    <a:pt x="5147" y="1518"/>
                    <a:pt x="5269" y="1518"/>
                  </a:cubicBezTo>
                  <a:cubicBezTo>
                    <a:pt x="5391" y="1518"/>
                    <a:pt x="5513" y="1436"/>
                    <a:pt x="5523" y="1274"/>
                  </a:cubicBezTo>
                  <a:lnTo>
                    <a:pt x="5523" y="259"/>
                  </a:lnTo>
                  <a:cubicBezTo>
                    <a:pt x="5523" y="116"/>
                    <a:pt x="5408" y="1"/>
                    <a:pt x="5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40;p72">
              <a:extLst>
                <a:ext uri="{FF2B5EF4-FFF2-40B4-BE49-F238E27FC236}">
                  <a16:creationId xmlns:a16="http://schemas.microsoft.com/office/drawing/2014/main" id="{711DB733-5D7E-094E-9D41-89F045ACF97F}"/>
                </a:ext>
              </a:extLst>
            </p:cNvPr>
            <p:cNvSpPr/>
            <p:nvPr/>
          </p:nvSpPr>
          <p:spPr>
            <a:xfrm>
              <a:off x="6271562" y="4323224"/>
              <a:ext cx="204093" cy="10819"/>
            </a:xfrm>
            <a:custGeom>
              <a:avLst/>
              <a:gdLst/>
              <a:ahLst/>
              <a:cxnLst/>
              <a:rect l="l" t="t" r="r" b="b"/>
              <a:pathLst>
                <a:path w="7772" h="412" extrusionOk="0">
                  <a:moveTo>
                    <a:pt x="202" y="0"/>
                  </a:moveTo>
                  <a:cubicBezTo>
                    <a:pt x="96" y="0"/>
                    <a:pt x="1" y="86"/>
                    <a:pt x="1" y="201"/>
                  </a:cubicBezTo>
                  <a:cubicBezTo>
                    <a:pt x="1" y="316"/>
                    <a:pt x="96" y="412"/>
                    <a:pt x="202" y="412"/>
                  </a:cubicBezTo>
                  <a:lnTo>
                    <a:pt x="7571" y="412"/>
                  </a:lnTo>
                  <a:cubicBezTo>
                    <a:pt x="7686" y="412"/>
                    <a:pt x="7772" y="316"/>
                    <a:pt x="7772" y="201"/>
                  </a:cubicBezTo>
                  <a:cubicBezTo>
                    <a:pt x="7772" y="86"/>
                    <a:pt x="7686" y="0"/>
                    <a:pt x="75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4138;p73">
            <a:extLst>
              <a:ext uri="{FF2B5EF4-FFF2-40B4-BE49-F238E27FC236}">
                <a16:creationId xmlns:a16="http://schemas.microsoft.com/office/drawing/2014/main" id="{DBD70C59-6A56-2946-90FD-98DFD1BAFF5B}"/>
              </a:ext>
            </a:extLst>
          </p:cNvPr>
          <p:cNvGrpSpPr/>
          <p:nvPr/>
        </p:nvGrpSpPr>
        <p:grpSpPr>
          <a:xfrm>
            <a:off x="3754387" y="1834579"/>
            <a:ext cx="323018" cy="359075"/>
            <a:chOff x="1306531" y="3346972"/>
            <a:chExt cx="323018" cy="359075"/>
          </a:xfrm>
          <a:solidFill>
            <a:srgbClr val="FFEB7D">
              <a:alpha val="68000"/>
            </a:srgbClr>
          </a:solidFill>
        </p:grpSpPr>
        <p:sp>
          <p:nvSpPr>
            <p:cNvPr id="139" name="Google Shape;14139;p73">
              <a:extLst>
                <a:ext uri="{FF2B5EF4-FFF2-40B4-BE49-F238E27FC236}">
                  <a16:creationId xmlns:a16="http://schemas.microsoft.com/office/drawing/2014/main" id="{AA119855-B71D-AF48-A5C9-9DAAED46475A}"/>
                </a:ext>
              </a:extLst>
            </p:cNvPr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140;p73">
              <a:extLst>
                <a:ext uri="{FF2B5EF4-FFF2-40B4-BE49-F238E27FC236}">
                  <a16:creationId xmlns:a16="http://schemas.microsoft.com/office/drawing/2014/main" id="{96613345-0357-7644-8532-BF3E5795721C}"/>
                </a:ext>
              </a:extLst>
            </p:cNvPr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41;p73">
              <a:extLst>
                <a:ext uri="{FF2B5EF4-FFF2-40B4-BE49-F238E27FC236}">
                  <a16:creationId xmlns:a16="http://schemas.microsoft.com/office/drawing/2014/main" id="{92843C5E-4B77-964C-8135-5CB680B2C0EE}"/>
                </a:ext>
              </a:extLst>
            </p:cNvPr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142;p73">
              <a:extLst>
                <a:ext uri="{FF2B5EF4-FFF2-40B4-BE49-F238E27FC236}">
                  <a16:creationId xmlns:a16="http://schemas.microsoft.com/office/drawing/2014/main" id="{5D0425C1-4AE6-8E4D-9E19-EB9E724052C2}"/>
                </a:ext>
              </a:extLst>
            </p:cNvPr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143;p73">
              <a:extLst>
                <a:ext uri="{FF2B5EF4-FFF2-40B4-BE49-F238E27FC236}">
                  <a16:creationId xmlns:a16="http://schemas.microsoft.com/office/drawing/2014/main" id="{607C4DE5-574C-064A-BF8D-44F8E57D7CA2}"/>
                </a:ext>
              </a:extLst>
            </p:cNvPr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144;p73">
              <a:extLst>
                <a:ext uri="{FF2B5EF4-FFF2-40B4-BE49-F238E27FC236}">
                  <a16:creationId xmlns:a16="http://schemas.microsoft.com/office/drawing/2014/main" id="{4EE5B326-BDD2-ED49-A9B3-BFBB7268CFE9}"/>
                </a:ext>
              </a:extLst>
            </p:cNvPr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145;p73">
              <a:extLst>
                <a:ext uri="{FF2B5EF4-FFF2-40B4-BE49-F238E27FC236}">
                  <a16:creationId xmlns:a16="http://schemas.microsoft.com/office/drawing/2014/main" id="{126C0869-598F-2A46-BC14-85601AE57F89}"/>
                </a:ext>
              </a:extLst>
            </p:cNvPr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146;p73">
              <a:extLst>
                <a:ext uri="{FF2B5EF4-FFF2-40B4-BE49-F238E27FC236}">
                  <a16:creationId xmlns:a16="http://schemas.microsoft.com/office/drawing/2014/main" id="{A50A5663-41BE-7540-9735-349336863B46}"/>
                </a:ext>
              </a:extLst>
            </p:cNvPr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147;p73">
              <a:extLst>
                <a:ext uri="{FF2B5EF4-FFF2-40B4-BE49-F238E27FC236}">
                  <a16:creationId xmlns:a16="http://schemas.microsoft.com/office/drawing/2014/main" id="{C3D8E7F7-8B56-F147-9673-1354D7749C37}"/>
                </a:ext>
              </a:extLst>
            </p:cNvPr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2415;p72">
            <a:extLst>
              <a:ext uri="{FF2B5EF4-FFF2-40B4-BE49-F238E27FC236}">
                <a16:creationId xmlns:a16="http://schemas.microsoft.com/office/drawing/2014/main" id="{7C5AC452-F2ED-AA49-AC67-6FC2F75F163A}"/>
              </a:ext>
            </a:extLst>
          </p:cNvPr>
          <p:cNvGrpSpPr/>
          <p:nvPr/>
        </p:nvGrpSpPr>
        <p:grpSpPr>
          <a:xfrm>
            <a:off x="6320421" y="1853847"/>
            <a:ext cx="394609" cy="294585"/>
            <a:chOff x="5741031" y="3386057"/>
            <a:chExt cx="394609" cy="294585"/>
          </a:xfrm>
          <a:solidFill>
            <a:srgbClr val="FFEB7D">
              <a:alpha val="68000"/>
            </a:srgbClr>
          </a:solidFill>
        </p:grpSpPr>
        <p:sp>
          <p:nvSpPr>
            <p:cNvPr id="149" name="Google Shape;12416;p72">
              <a:extLst>
                <a:ext uri="{FF2B5EF4-FFF2-40B4-BE49-F238E27FC236}">
                  <a16:creationId xmlns:a16="http://schemas.microsoft.com/office/drawing/2014/main" id="{90E8816F-2780-4247-A81A-F333113CABCF}"/>
                </a:ext>
              </a:extLst>
            </p:cNvPr>
            <p:cNvSpPr/>
            <p:nvPr/>
          </p:nvSpPr>
          <p:spPr>
            <a:xfrm>
              <a:off x="6054182" y="3473766"/>
              <a:ext cx="50025" cy="43749"/>
            </a:xfrm>
            <a:custGeom>
              <a:avLst/>
              <a:gdLst/>
              <a:ahLst/>
              <a:cxnLst/>
              <a:rect l="l" t="t" r="r" b="b"/>
              <a:pathLst>
                <a:path w="1905" h="1666" extrusionOk="0">
                  <a:moveTo>
                    <a:pt x="957" y="1"/>
                  </a:moveTo>
                  <a:cubicBezTo>
                    <a:pt x="421" y="1"/>
                    <a:pt x="0" y="374"/>
                    <a:pt x="0" y="833"/>
                  </a:cubicBezTo>
                  <a:cubicBezTo>
                    <a:pt x="0" y="1293"/>
                    <a:pt x="421" y="1666"/>
                    <a:pt x="957" y="1666"/>
                  </a:cubicBezTo>
                  <a:cubicBezTo>
                    <a:pt x="1484" y="1666"/>
                    <a:pt x="1905" y="1293"/>
                    <a:pt x="1905" y="833"/>
                  </a:cubicBezTo>
                  <a:cubicBezTo>
                    <a:pt x="1905" y="374"/>
                    <a:pt x="1484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17;p72">
              <a:extLst>
                <a:ext uri="{FF2B5EF4-FFF2-40B4-BE49-F238E27FC236}">
                  <a16:creationId xmlns:a16="http://schemas.microsoft.com/office/drawing/2014/main" id="{587D94EC-D080-8D45-AF51-62E52F7AB030}"/>
                </a:ext>
              </a:extLst>
            </p:cNvPr>
            <p:cNvSpPr/>
            <p:nvPr/>
          </p:nvSpPr>
          <p:spPr>
            <a:xfrm>
              <a:off x="6054182" y="3473766"/>
              <a:ext cx="34453" cy="44012"/>
            </a:xfrm>
            <a:custGeom>
              <a:avLst/>
              <a:gdLst/>
              <a:ahLst/>
              <a:cxnLst/>
              <a:rect l="l" t="t" r="r" b="b"/>
              <a:pathLst>
                <a:path w="1312" h="1676" extrusionOk="0">
                  <a:moveTo>
                    <a:pt x="957" y="1"/>
                  </a:moveTo>
                  <a:cubicBezTo>
                    <a:pt x="431" y="1"/>
                    <a:pt x="0" y="374"/>
                    <a:pt x="0" y="833"/>
                  </a:cubicBezTo>
                  <a:cubicBezTo>
                    <a:pt x="0" y="1302"/>
                    <a:pt x="421" y="1676"/>
                    <a:pt x="957" y="1676"/>
                  </a:cubicBezTo>
                  <a:cubicBezTo>
                    <a:pt x="1072" y="1676"/>
                    <a:pt x="1197" y="1647"/>
                    <a:pt x="1311" y="1609"/>
                  </a:cubicBezTo>
                  <a:cubicBezTo>
                    <a:pt x="967" y="1503"/>
                    <a:pt x="728" y="1197"/>
                    <a:pt x="718" y="833"/>
                  </a:cubicBezTo>
                  <a:cubicBezTo>
                    <a:pt x="728" y="470"/>
                    <a:pt x="967" y="163"/>
                    <a:pt x="1311" y="58"/>
                  </a:cubicBezTo>
                  <a:cubicBezTo>
                    <a:pt x="1197" y="20"/>
                    <a:pt x="1072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18;p72">
              <a:extLst>
                <a:ext uri="{FF2B5EF4-FFF2-40B4-BE49-F238E27FC236}">
                  <a16:creationId xmlns:a16="http://schemas.microsoft.com/office/drawing/2014/main" id="{9A2C2CC9-69F8-7B44-9A74-4EC3DD7179C9}"/>
                </a:ext>
              </a:extLst>
            </p:cNvPr>
            <p:cNvSpPr/>
            <p:nvPr/>
          </p:nvSpPr>
          <p:spPr>
            <a:xfrm>
              <a:off x="6022775" y="3580329"/>
              <a:ext cx="112603" cy="100313"/>
            </a:xfrm>
            <a:custGeom>
              <a:avLst/>
              <a:gdLst/>
              <a:ahLst/>
              <a:cxnLst/>
              <a:rect l="l" t="t" r="r" b="b"/>
              <a:pathLst>
                <a:path w="4288" h="3820" extrusionOk="0">
                  <a:moveTo>
                    <a:pt x="1426" y="1"/>
                  </a:moveTo>
                  <a:lnTo>
                    <a:pt x="1426" y="718"/>
                  </a:lnTo>
                  <a:cubicBezTo>
                    <a:pt x="1426" y="891"/>
                    <a:pt x="1330" y="1063"/>
                    <a:pt x="1168" y="1139"/>
                  </a:cubicBezTo>
                  <a:lnTo>
                    <a:pt x="392" y="1532"/>
                  </a:lnTo>
                  <a:cubicBezTo>
                    <a:pt x="153" y="1647"/>
                    <a:pt x="0" y="1895"/>
                    <a:pt x="0" y="2163"/>
                  </a:cubicBezTo>
                  <a:lnTo>
                    <a:pt x="0" y="3580"/>
                  </a:lnTo>
                  <a:cubicBezTo>
                    <a:pt x="0" y="3704"/>
                    <a:pt x="105" y="3819"/>
                    <a:pt x="239" y="3819"/>
                  </a:cubicBezTo>
                  <a:lnTo>
                    <a:pt x="4048" y="3819"/>
                  </a:lnTo>
                  <a:cubicBezTo>
                    <a:pt x="4182" y="3819"/>
                    <a:pt x="4288" y="3704"/>
                    <a:pt x="4288" y="3580"/>
                  </a:cubicBezTo>
                  <a:lnTo>
                    <a:pt x="4288" y="2163"/>
                  </a:lnTo>
                  <a:cubicBezTo>
                    <a:pt x="4288" y="1895"/>
                    <a:pt x="4134" y="1647"/>
                    <a:pt x="3895" y="1532"/>
                  </a:cubicBezTo>
                  <a:lnTo>
                    <a:pt x="3130" y="1139"/>
                  </a:lnTo>
                  <a:cubicBezTo>
                    <a:pt x="2967" y="1063"/>
                    <a:pt x="2862" y="891"/>
                    <a:pt x="2862" y="718"/>
                  </a:cubicBezTo>
                  <a:lnTo>
                    <a:pt x="28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19;p72">
              <a:extLst>
                <a:ext uri="{FF2B5EF4-FFF2-40B4-BE49-F238E27FC236}">
                  <a16:creationId xmlns:a16="http://schemas.microsoft.com/office/drawing/2014/main" id="{F92263B5-1FEE-0043-86FA-6CAB4F63C7A0}"/>
                </a:ext>
              </a:extLst>
            </p:cNvPr>
            <p:cNvSpPr/>
            <p:nvPr/>
          </p:nvSpPr>
          <p:spPr>
            <a:xfrm>
              <a:off x="6059959" y="3580066"/>
              <a:ext cx="38471" cy="25183"/>
            </a:xfrm>
            <a:custGeom>
              <a:avLst/>
              <a:gdLst/>
              <a:ahLst/>
              <a:cxnLst/>
              <a:rect l="l" t="t" r="r" b="b"/>
              <a:pathLst>
                <a:path w="1465" h="959" extrusionOk="0">
                  <a:moveTo>
                    <a:pt x="10" y="1"/>
                  </a:moveTo>
                  <a:lnTo>
                    <a:pt x="10" y="719"/>
                  </a:lnTo>
                  <a:cubicBezTo>
                    <a:pt x="10" y="747"/>
                    <a:pt x="10" y="776"/>
                    <a:pt x="0" y="814"/>
                  </a:cubicBezTo>
                  <a:cubicBezTo>
                    <a:pt x="230" y="910"/>
                    <a:pt x="479" y="958"/>
                    <a:pt x="737" y="958"/>
                  </a:cubicBezTo>
                  <a:cubicBezTo>
                    <a:pt x="986" y="958"/>
                    <a:pt x="1235" y="910"/>
                    <a:pt x="1465" y="814"/>
                  </a:cubicBezTo>
                  <a:cubicBezTo>
                    <a:pt x="1455" y="776"/>
                    <a:pt x="1446" y="747"/>
                    <a:pt x="1446" y="719"/>
                  </a:cubicBezTo>
                  <a:lnTo>
                    <a:pt x="14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20;p72">
              <a:extLst>
                <a:ext uri="{FF2B5EF4-FFF2-40B4-BE49-F238E27FC236}">
                  <a16:creationId xmlns:a16="http://schemas.microsoft.com/office/drawing/2014/main" id="{4FC573A0-8929-9D45-941D-7E48BDBECA95}"/>
                </a:ext>
              </a:extLst>
            </p:cNvPr>
            <p:cNvSpPr/>
            <p:nvPr/>
          </p:nvSpPr>
          <p:spPr>
            <a:xfrm>
              <a:off x="6022775" y="3613259"/>
              <a:ext cx="112603" cy="67383"/>
            </a:xfrm>
            <a:custGeom>
              <a:avLst/>
              <a:gdLst/>
              <a:ahLst/>
              <a:cxnLst/>
              <a:rect l="l" t="t" r="r" b="b"/>
              <a:pathLst>
                <a:path w="4288" h="2566" extrusionOk="0">
                  <a:moveTo>
                    <a:pt x="948" y="0"/>
                  </a:moveTo>
                  <a:lnTo>
                    <a:pt x="392" y="278"/>
                  </a:lnTo>
                  <a:cubicBezTo>
                    <a:pt x="153" y="393"/>
                    <a:pt x="0" y="641"/>
                    <a:pt x="0" y="909"/>
                  </a:cubicBezTo>
                  <a:lnTo>
                    <a:pt x="0" y="2326"/>
                  </a:lnTo>
                  <a:cubicBezTo>
                    <a:pt x="0" y="2450"/>
                    <a:pt x="105" y="2565"/>
                    <a:pt x="239" y="2565"/>
                  </a:cubicBezTo>
                  <a:lnTo>
                    <a:pt x="4048" y="2565"/>
                  </a:lnTo>
                  <a:cubicBezTo>
                    <a:pt x="4182" y="2565"/>
                    <a:pt x="4288" y="2450"/>
                    <a:pt x="4288" y="2326"/>
                  </a:cubicBezTo>
                  <a:lnTo>
                    <a:pt x="4288" y="909"/>
                  </a:lnTo>
                  <a:cubicBezTo>
                    <a:pt x="4288" y="641"/>
                    <a:pt x="4134" y="393"/>
                    <a:pt x="3895" y="278"/>
                  </a:cubicBezTo>
                  <a:lnTo>
                    <a:pt x="3350" y="0"/>
                  </a:lnTo>
                  <a:cubicBezTo>
                    <a:pt x="3067" y="436"/>
                    <a:pt x="2608" y="653"/>
                    <a:pt x="2149" y="653"/>
                  </a:cubicBezTo>
                  <a:cubicBezTo>
                    <a:pt x="1689" y="653"/>
                    <a:pt x="1230" y="436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21;p72">
              <a:extLst>
                <a:ext uri="{FF2B5EF4-FFF2-40B4-BE49-F238E27FC236}">
                  <a16:creationId xmlns:a16="http://schemas.microsoft.com/office/drawing/2014/main" id="{84FCFB60-5CD7-2948-9981-57A6AAF74E39}"/>
                </a:ext>
              </a:extLst>
            </p:cNvPr>
            <p:cNvSpPr/>
            <p:nvPr/>
          </p:nvSpPr>
          <p:spPr>
            <a:xfrm>
              <a:off x="6035327" y="3492358"/>
              <a:ext cx="87735" cy="8773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1675" y="1"/>
                  </a:moveTo>
                  <a:cubicBezTo>
                    <a:pt x="747" y="1"/>
                    <a:pt x="1" y="747"/>
                    <a:pt x="1" y="1676"/>
                  </a:cubicBezTo>
                  <a:cubicBezTo>
                    <a:pt x="1" y="2595"/>
                    <a:pt x="747" y="3341"/>
                    <a:pt x="1675" y="3341"/>
                  </a:cubicBezTo>
                  <a:cubicBezTo>
                    <a:pt x="2594" y="3341"/>
                    <a:pt x="3341" y="2595"/>
                    <a:pt x="3341" y="1676"/>
                  </a:cubicBezTo>
                  <a:cubicBezTo>
                    <a:pt x="3341" y="747"/>
                    <a:pt x="2594" y="1"/>
                    <a:pt x="1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22;p72">
              <a:extLst>
                <a:ext uri="{FF2B5EF4-FFF2-40B4-BE49-F238E27FC236}">
                  <a16:creationId xmlns:a16="http://schemas.microsoft.com/office/drawing/2014/main" id="{E35023E4-8DE1-1747-A479-4A175CB3B475}"/>
                </a:ext>
              </a:extLst>
            </p:cNvPr>
            <p:cNvSpPr/>
            <p:nvPr/>
          </p:nvSpPr>
          <p:spPr>
            <a:xfrm>
              <a:off x="6051424" y="3492358"/>
              <a:ext cx="73397" cy="78964"/>
            </a:xfrm>
            <a:custGeom>
              <a:avLst/>
              <a:gdLst/>
              <a:ahLst/>
              <a:cxnLst/>
              <a:rect l="l" t="t" r="r" b="b"/>
              <a:pathLst>
                <a:path w="2795" h="3007" extrusionOk="0">
                  <a:moveTo>
                    <a:pt x="1072" y="1"/>
                  </a:moveTo>
                  <a:cubicBezTo>
                    <a:pt x="268" y="1"/>
                    <a:pt x="0" y="1102"/>
                    <a:pt x="718" y="1456"/>
                  </a:cubicBezTo>
                  <a:cubicBezTo>
                    <a:pt x="737" y="1465"/>
                    <a:pt x="766" y="1475"/>
                    <a:pt x="785" y="1484"/>
                  </a:cubicBezTo>
                  <a:lnTo>
                    <a:pt x="1617" y="2987"/>
                  </a:lnTo>
                  <a:cubicBezTo>
                    <a:pt x="1617" y="2987"/>
                    <a:pt x="1838" y="3006"/>
                    <a:pt x="2058" y="3006"/>
                  </a:cubicBezTo>
                  <a:cubicBezTo>
                    <a:pt x="2546" y="2642"/>
                    <a:pt x="2795" y="2039"/>
                    <a:pt x="2708" y="1446"/>
                  </a:cubicBezTo>
                  <a:cubicBezTo>
                    <a:pt x="2613" y="757"/>
                    <a:pt x="2106" y="202"/>
                    <a:pt x="1426" y="49"/>
                  </a:cubicBezTo>
                  <a:cubicBezTo>
                    <a:pt x="1311" y="20"/>
                    <a:pt x="118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23;p72">
              <a:extLst>
                <a:ext uri="{FF2B5EF4-FFF2-40B4-BE49-F238E27FC236}">
                  <a16:creationId xmlns:a16="http://schemas.microsoft.com/office/drawing/2014/main" id="{D3A9997F-A241-C74C-9B9B-24E93AEE562C}"/>
                </a:ext>
              </a:extLst>
            </p:cNvPr>
            <p:cNvSpPr/>
            <p:nvPr/>
          </p:nvSpPr>
          <p:spPr>
            <a:xfrm>
              <a:off x="6041603" y="3531118"/>
              <a:ext cx="75182" cy="61553"/>
            </a:xfrm>
            <a:custGeom>
              <a:avLst/>
              <a:gdLst/>
              <a:ahLst/>
              <a:cxnLst/>
              <a:rect l="l" t="t" r="r" b="b"/>
              <a:pathLst>
                <a:path w="2863" h="2344" extrusionOk="0">
                  <a:moveTo>
                    <a:pt x="1103" y="1"/>
                  </a:moveTo>
                  <a:cubicBezTo>
                    <a:pt x="1015" y="1"/>
                    <a:pt x="930" y="54"/>
                    <a:pt x="891" y="133"/>
                  </a:cubicBezTo>
                  <a:cubicBezTo>
                    <a:pt x="814" y="305"/>
                    <a:pt x="699" y="449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106" y="1808"/>
                    <a:pt x="719" y="2344"/>
                    <a:pt x="1436" y="2344"/>
                  </a:cubicBezTo>
                  <a:cubicBezTo>
                    <a:pt x="2173" y="2344"/>
                    <a:pt x="2795" y="1769"/>
                    <a:pt x="2862" y="1023"/>
                  </a:cubicBezTo>
                  <a:cubicBezTo>
                    <a:pt x="2862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40" y="3"/>
                    <a:pt x="112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24;p72">
              <a:extLst>
                <a:ext uri="{FF2B5EF4-FFF2-40B4-BE49-F238E27FC236}">
                  <a16:creationId xmlns:a16="http://schemas.microsoft.com/office/drawing/2014/main" id="{134563CB-8225-F643-8A54-6AB9A5ED8B8A}"/>
                </a:ext>
              </a:extLst>
            </p:cNvPr>
            <p:cNvSpPr/>
            <p:nvPr/>
          </p:nvSpPr>
          <p:spPr>
            <a:xfrm>
              <a:off x="6041603" y="3531118"/>
              <a:ext cx="74920" cy="61054"/>
            </a:xfrm>
            <a:custGeom>
              <a:avLst/>
              <a:gdLst/>
              <a:ahLst/>
              <a:cxnLst/>
              <a:rect l="l" t="t" r="r" b="b"/>
              <a:pathLst>
                <a:path w="2853" h="2325" extrusionOk="0">
                  <a:moveTo>
                    <a:pt x="1100" y="1"/>
                  </a:moveTo>
                  <a:cubicBezTo>
                    <a:pt x="1009" y="1"/>
                    <a:pt x="930" y="54"/>
                    <a:pt x="891" y="133"/>
                  </a:cubicBezTo>
                  <a:cubicBezTo>
                    <a:pt x="833" y="248"/>
                    <a:pt x="757" y="362"/>
                    <a:pt x="671" y="458"/>
                  </a:cubicBezTo>
                  <a:cubicBezTo>
                    <a:pt x="632" y="496"/>
                    <a:pt x="604" y="535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97" y="1731"/>
                    <a:pt x="585" y="2229"/>
                    <a:pt x="1207" y="2324"/>
                  </a:cubicBezTo>
                  <a:cubicBezTo>
                    <a:pt x="881" y="2123"/>
                    <a:pt x="690" y="1769"/>
                    <a:pt x="709" y="1386"/>
                  </a:cubicBezTo>
                  <a:lnTo>
                    <a:pt x="709" y="1052"/>
                  </a:lnTo>
                  <a:cubicBezTo>
                    <a:pt x="766" y="1013"/>
                    <a:pt x="824" y="965"/>
                    <a:pt x="872" y="918"/>
                  </a:cubicBezTo>
                  <a:cubicBezTo>
                    <a:pt x="1006" y="803"/>
                    <a:pt x="1121" y="669"/>
                    <a:pt x="1216" y="516"/>
                  </a:cubicBezTo>
                  <a:cubicBezTo>
                    <a:pt x="1666" y="659"/>
                    <a:pt x="2097" y="889"/>
                    <a:pt x="2460" y="1195"/>
                  </a:cubicBezTo>
                  <a:cubicBezTo>
                    <a:pt x="2508" y="1233"/>
                    <a:pt x="2614" y="1339"/>
                    <a:pt x="2747" y="1463"/>
                  </a:cubicBezTo>
                  <a:cubicBezTo>
                    <a:pt x="2805" y="1319"/>
                    <a:pt x="2843" y="1176"/>
                    <a:pt x="2853" y="1023"/>
                  </a:cubicBezTo>
                  <a:cubicBezTo>
                    <a:pt x="2853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39" y="3"/>
                    <a:pt x="1119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25;p72">
              <a:extLst>
                <a:ext uri="{FF2B5EF4-FFF2-40B4-BE49-F238E27FC236}">
                  <a16:creationId xmlns:a16="http://schemas.microsoft.com/office/drawing/2014/main" id="{095F556D-8E8E-944E-9719-2259F73688A1}"/>
                </a:ext>
              </a:extLst>
            </p:cNvPr>
            <p:cNvSpPr/>
            <p:nvPr/>
          </p:nvSpPr>
          <p:spPr>
            <a:xfrm>
              <a:off x="6110483" y="3625811"/>
              <a:ext cx="25157" cy="54568"/>
            </a:xfrm>
            <a:custGeom>
              <a:avLst/>
              <a:gdLst/>
              <a:ahLst/>
              <a:cxnLst/>
              <a:rect l="l" t="t" r="r" b="b"/>
              <a:pathLst>
                <a:path w="958" h="2078" extrusionOk="0">
                  <a:moveTo>
                    <a:pt x="814" y="1"/>
                  </a:moveTo>
                  <a:lnTo>
                    <a:pt x="182" y="498"/>
                  </a:lnTo>
                  <a:cubicBezTo>
                    <a:pt x="67" y="594"/>
                    <a:pt x="0" y="728"/>
                    <a:pt x="0" y="872"/>
                  </a:cubicBezTo>
                  <a:lnTo>
                    <a:pt x="0" y="2078"/>
                  </a:lnTo>
                  <a:lnTo>
                    <a:pt x="718" y="2078"/>
                  </a:lnTo>
                  <a:cubicBezTo>
                    <a:pt x="852" y="2078"/>
                    <a:pt x="957" y="1972"/>
                    <a:pt x="957" y="1838"/>
                  </a:cubicBezTo>
                  <a:lnTo>
                    <a:pt x="957" y="431"/>
                  </a:lnTo>
                  <a:cubicBezTo>
                    <a:pt x="957" y="278"/>
                    <a:pt x="900" y="125"/>
                    <a:pt x="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26;p72">
              <a:extLst>
                <a:ext uri="{FF2B5EF4-FFF2-40B4-BE49-F238E27FC236}">
                  <a16:creationId xmlns:a16="http://schemas.microsoft.com/office/drawing/2014/main" id="{7BFD08CB-4C4B-2B46-A1EC-849059DB89EE}"/>
                </a:ext>
              </a:extLst>
            </p:cNvPr>
            <p:cNvSpPr/>
            <p:nvPr/>
          </p:nvSpPr>
          <p:spPr>
            <a:xfrm>
              <a:off x="5759886" y="3498660"/>
              <a:ext cx="31197" cy="68880"/>
            </a:xfrm>
            <a:custGeom>
              <a:avLst/>
              <a:gdLst/>
              <a:ahLst/>
              <a:cxnLst/>
              <a:rect l="l" t="t" r="r" b="b"/>
              <a:pathLst>
                <a:path w="1188" h="2623" extrusionOk="0">
                  <a:moveTo>
                    <a:pt x="709" y="0"/>
                  </a:moveTo>
                  <a:cubicBezTo>
                    <a:pt x="316" y="0"/>
                    <a:pt x="1" y="326"/>
                    <a:pt x="1" y="718"/>
                  </a:cubicBezTo>
                  <a:lnTo>
                    <a:pt x="1" y="890"/>
                  </a:lnTo>
                  <a:cubicBezTo>
                    <a:pt x="1" y="1091"/>
                    <a:pt x="29" y="1292"/>
                    <a:pt x="96" y="1484"/>
                  </a:cubicBezTo>
                  <a:lnTo>
                    <a:pt x="469" y="2622"/>
                  </a:lnTo>
                  <a:lnTo>
                    <a:pt x="1187" y="2622"/>
                  </a:lnTo>
                  <a:lnTo>
                    <a:pt x="11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27;p72">
              <a:extLst>
                <a:ext uri="{FF2B5EF4-FFF2-40B4-BE49-F238E27FC236}">
                  <a16:creationId xmlns:a16="http://schemas.microsoft.com/office/drawing/2014/main" id="{FF93D076-B6CD-AF46-8C27-7C9B321DB56F}"/>
                </a:ext>
              </a:extLst>
            </p:cNvPr>
            <p:cNvSpPr/>
            <p:nvPr/>
          </p:nvSpPr>
          <p:spPr>
            <a:xfrm>
              <a:off x="5772202" y="3492121"/>
              <a:ext cx="75419" cy="75681"/>
            </a:xfrm>
            <a:custGeom>
              <a:avLst/>
              <a:gdLst/>
              <a:ahLst/>
              <a:cxnLst/>
              <a:rect l="l" t="t" r="r" b="b"/>
              <a:pathLst>
                <a:path w="2872" h="2882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986"/>
                    <a:pt x="221" y="1197"/>
                    <a:pt x="479" y="1197"/>
                  </a:cubicBezTo>
                  <a:lnTo>
                    <a:pt x="2393" y="2881"/>
                  </a:lnTo>
                  <a:lnTo>
                    <a:pt x="2795" y="1465"/>
                  </a:lnTo>
                  <a:cubicBezTo>
                    <a:pt x="2843" y="1292"/>
                    <a:pt x="2872" y="1120"/>
                    <a:pt x="2872" y="938"/>
                  </a:cubicBezTo>
                  <a:lnTo>
                    <a:pt x="2872" y="479"/>
                  </a:lnTo>
                  <a:cubicBezTo>
                    <a:pt x="2872" y="221"/>
                    <a:pt x="2661" y="0"/>
                    <a:pt x="2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28;p72">
              <a:extLst>
                <a:ext uri="{FF2B5EF4-FFF2-40B4-BE49-F238E27FC236}">
                  <a16:creationId xmlns:a16="http://schemas.microsoft.com/office/drawing/2014/main" id="{9BC0A081-C880-3A4B-89FB-FCBE57D1DC23}"/>
                </a:ext>
              </a:extLst>
            </p:cNvPr>
            <p:cNvSpPr/>
            <p:nvPr/>
          </p:nvSpPr>
          <p:spPr>
            <a:xfrm>
              <a:off x="5784754" y="3586369"/>
              <a:ext cx="37736" cy="27652"/>
            </a:xfrm>
            <a:custGeom>
              <a:avLst/>
              <a:gdLst/>
              <a:ahLst/>
              <a:cxnLst/>
              <a:rect l="l" t="t" r="r" b="b"/>
              <a:pathLst>
                <a:path w="1437" h="1053" extrusionOk="0">
                  <a:moveTo>
                    <a:pt x="1" y="0"/>
                  </a:moveTo>
                  <a:lnTo>
                    <a:pt x="1" y="1053"/>
                  </a:lnTo>
                  <a:lnTo>
                    <a:pt x="1437" y="1053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29;p72">
              <a:extLst>
                <a:ext uri="{FF2B5EF4-FFF2-40B4-BE49-F238E27FC236}">
                  <a16:creationId xmlns:a16="http://schemas.microsoft.com/office/drawing/2014/main" id="{31F26CDB-F115-1148-B092-EDE7F091448C}"/>
                </a:ext>
              </a:extLst>
            </p:cNvPr>
            <p:cNvSpPr/>
            <p:nvPr/>
          </p:nvSpPr>
          <p:spPr>
            <a:xfrm>
              <a:off x="5785017" y="3586369"/>
              <a:ext cx="37736" cy="15362"/>
            </a:xfrm>
            <a:custGeom>
              <a:avLst/>
              <a:gdLst/>
              <a:ahLst/>
              <a:cxnLst/>
              <a:rect l="l" t="t" r="r" b="b"/>
              <a:pathLst>
                <a:path w="1437" h="585" extrusionOk="0">
                  <a:moveTo>
                    <a:pt x="1" y="0"/>
                  </a:moveTo>
                  <a:lnTo>
                    <a:pt x="1" y="440"/>
                  </a:lnTo>
                  <a:cubicBezTo>
                    <a:pt x="230" y="536"/>
                    <a:pt x="472" y="584"/>
                    <a:pt x="715" y="584"/>
                  </a:cubicBezTo>
                  <a:cubicBezTo>
                    <a:pt x="958" y="584"/>
                    <a:pt x="1202" y="536"/>
                    <a:pt x="1436" y="440"/>
                  </a:cubicBezTo>
                  <a:lnTo>
                    <a:pt x="1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30;p72">
              <a:extLst>
                <a:ext uri="{FF2B5EF4-FFF2-40B4-BE49-F238E27FC236}">
                  <a16:creationId xmlns:a16="http://schemas.microsoft.com/office/drawing/2014/main" id="{7CC99BC5-B4CC-AD41-ADA3-1972D1F3648F}"/>
                </a:ext>
              </a:extLst>
            </p:cNvPr>
            <p:cNvSpPr/>
            <p:nvPr/>
          </p:nvSpPr>
          <p:spPr>
            <a:xfrm>
              <a:off x="5741031" y="3601704"/>
              <a:ext cx="125444" cy="78675"/>
            </a:xfrm>
            <a:custGeom>
              <a:avLst/>
              <a:gdLst/>
              <a:ahLst/>
              <a:cxnLst/>
              <a:rect l="l" t="t" r="r" b="b"/>
              <a:pathLst>
                <a:path w="4777" h="2996" extrusionOk="0">
                  <a:moveTo>
                    <a:pt x="1676" y="0"/>
                  </a:moveTo>
                  <a:lnTo>
                    <a:pt x="518" y="325"/>
                  </a:lnTo>
                  <a:cubicBezTo>
                    <a:pt x="211" y="412"/>
                    <a:pt x="1" y="689"/>
                    <a:pt x="1" y="1014"/>
                  </a:cubicBezTo>
                  <a:lnTo>
                    <a:pt x="1" y="2756"/>
                  </a:lnTo>
                  <a:cubicBezTo>
                    <a:pt x="1" y="2890"/>
                    <a:pt x="106" y="2996"/>
                    <a:pt x="240" y="2996"/>
                  </a:cubicBezTo>
                  <a:lnTo>
                    <a:pt x="4537" y="2996"/>
                  </a:lnTo>
                  <a:cubicBezTo>
                    <a:pt x="4661" y="2996"/>
                    <a:pt x="4776" y="2890"/>
                    <a:pt x="4776" y="2756"/>
                  </a:cubicBezTo>
                  <a:lnTo>
                    <a:pt x="4776" y="1014"/>
                  </a:lnTo>
                  <a:cubicBezTo>
                    <a:pt x="4767" y="689"/>
                    <a:pt x="4556" y="412"/>
                    <a:pt x="4250" y="325"/>
                  </a:cubicBezTo>
                  <a:lnTo>
                    <a:pt x="3111" y="0"/>
                  </a:lnTo>
                  <a:lnTo>
                    <a:pt x="2393" y="479"/>
                  </a:lnTo>
                  <a:lnTo>
                    <a:pt x="1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31;p72">
              <a:extLst>
                <a:ext uri="{FF2B5EF4-FFF2-40B4-BE49-F238E27FC236}">
                  <a16:creationId xmlns:a16="http://schemas.microsoft.com/office/drawing/2014/main" id="{C08D5778-BA96-F540-9D94-5E95680EE75C}"/>
                </a:ext>
              </a:extLst>
            </p:cNvPr>
            <p:cNvSpPr/>
            <p:nvPr/>
          </p:nvSpPr>
          <p:spPr>
            <a:xfrm>
              <a:off x="5797332" y="3614257"/>
              <a:ext cx="12579" cy="66123"/>
            </a:xfrm>
            <a:custGeom>
              <a:avLst/>
              <a:gdLst/>
              <a:ahLst/>
              <a:cxnLst/>
              <a:rect l="l" t="t" r="r" b="b"/>
              <a:pathLst>
                <a:path w="479" h="2518" extrusionOk="0">
                  <a:moveTo>
                    <a:pt x="125" y="1"/>
                  </a:moveTo>
                  <a:lnTo>
                    <a:pt x="0" y="2518"/>
                  </a:lnTo>
                  <a:lnTo>
                    <a:pt x="479" y="2518"/>
                  </a:lnTo>
                  <a:lnTo>
                    <a:pt x="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432;p72">
              <a:extLst>
                <a:ext uri="{FF2B5EF4-FFF2-40B4-BE49-F238E27FC236}">
                  <a16:creationId xmlns:a16="http://schemas.microsoft.com/office/drawing/2014/main" id="{EE5E5F7C-591D-A040-BF19-4C354B6C67EC}"/>
                </a:ext>
              </a:extLst>
            </p:cNvPr>
            <p:cNvSpPr/>
            <p:nvPr/>
          </p:nvSpPr>
          <p:spPr>
            <a:xfrm>
              <a:off x="5766162" y="3523791"/>
              <a:ext cx="75182" cy="68880"/>
            </a:xfrm>
            <a:custGeom>
              <a:avLst/>
              <a:gdLst/>
              <a:ahLst/>
              <a:cxnLst/>
              <a:rect l="l" t="t" r="r" b="b"/>
              <a:pathLst>
                <a:path w="2863" h="2623" extrusionOk="0">
                  <a:moveTo>
                    <a:pt x="910" y="0"/>
                  </a:moveTo>
                  <a:cubicBezTo>
                    <a:pt x="786" y="0"/>
                    <a:pt x="661" y="48"/>
                    <a:pt x="565" y="134"/>
                  </a:cubicBezTo>
                  <a:lnTo>
                    <a:pt x="135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981"/>
                    <a:pt x="642" y="2623"/>
                    <a:pt x="1436" y="2623"/>
                  </a:cubicBezTo>
                  <a:cubicBezTo>
                    <a:pt x="2221" y="2623"/>
                    <a:pt x="2862" y="1981"/>
                    <a:pt x="2862" y="1187"/>
                  </a:cubicBezTo>
                  <a:lnTo>
                    <a:pt x="2862" y="881"/>
                  </a:lnTo>
                  <a:cubicBezTo>
                    <a:pt x="2862" y="756"/>
                    <a:pt x="2805" y="632"/>
                    <a:pt x="2719" y="546"/>
                  </a:cubicBezTo>
                  <a:cubicBezTo>
                    <a:pt x="2345" y="182"/>
                    <a:pt x="1676" y="19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433;p72">
              <a:extLst>
                <a:ext uri="{FF2B5EF4-FFF2-40B4-BE49-F238E27FC236}">
                  <a16:creationId xmlns:a16="http://schemas.microsoft.com/office/drawing/2014/main" id="{C03369F3-4402-A34B-A365-E742A049B02C}"/>
                </a:ext>
              </a:extLst>
            </p:cNvPr>
            <p:cNvSpPr/>
            <p:nvPr/>
          </p:nvSpPr>
          <p:spPr>
            <a:xfrm>
              <a:off x="5766162" y="3523791"/>
              <a:ext cx="74920" cy="67383"/>
            </a:xfrm>
            <a:custGeom>
              <a:avLst/>
              <a:gdLst/>
              <a:ahLst/>
              <a:cxnLst/>
              <a:rect l="l" t="t" r="r" b="b"/>
              <a:pathLst>
                <a:path w="2853" h="2566" extrusionOk="0">
                  <a:moveTo>
                    <a:pt x="920" y="0"/>
                  </a:moveTo>
                  <a:cubicBezTo>
                    <a:pt x="786" y="0"/>
                    <a:pt x="661" y="48"/>
                    <a:pt x="575" y="144"/>
                  </a:cubicBezTo>
                  <a:lnTo>
                    <a:pt x="144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828"/>
                    <a:pt x="422" y="2383"/>
                    <a:pt x="1034" y="2565"/>
                  </a:cubicBezTo>
                  <a:cubicBezTo>
                    <a:pt x="824" y="2307"/>
                    <a:pt x="719" y="1991"/>
                    <a:pt x="719" y="1665"/>
                  </a:cubicBezTo>
                  <a:lnTo>
                    <a:pt x="719" y="976"/>
                  </a:lnTo>
                  <a:cubicBezTo>
                    <a:pt x="709" y="710"/>
                    <a:pt x="929" y="497"/>
                    <a:pt x="1184" y="497"/>
                  </a:cubicBezTo>
                  <a:cubicBezTo>
                    <a:pt x="1194" y="497"/>
                    <a:pt x="1205" y="497"/>
                    <a:pt x="1216" y="498"/>
                  </a:cubicBezTo>
                  <a:cubicBezTo>
                    <a:pt x="1695" y="527"/>
                    <a:pt x="2412" y="603"/>
                    <a:pt x="2853" y="814"/>
                  </a:cubicBezTo>
                  <a:cubicBezTo>
                    <a:pt x="2843" y="718"/>
                    <a:pt x="2795" y="622"/>
                    <a:pt x="2728" y="546"/>
                  </a:cubicBezTo>
                  <a:cubicBezTo>
                    <a:pt x="2355" y="192"/>
                    <a:pt x="1685" y="29"/>
                    <a:pt x="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434;p72">
              <a:extLst>
                <a:ext uri="{FF2B5EF4-FFF2-40B4-BE49-F238E27FC236}">
                  <a16:creationId xmlns:a16="http://schemas.microsoft.com/office/drawing/2014/main" id="{E23FFFF2-099B-D440-9280-E40E0A11F021}"/>
                </a:ext>
              </a:extLst>
            </p:cNvPr>
            <p:cNvSpPr/>
            <p:nvPr/>
          </p:nvSpPr>
          <p:spPr>
            <a:xfrm>
              <a:off x="5797595" y="3614257"/>
              <a:ext cx="12579" cy="12605"/>
            </a:xfrm>
            <a:custGeom>
              <a:avLst/>
              <a:gdLst/>
              <a:ahLst/>
              <a:cxnLst/>
              <a:rect l="l" t="t" r="r" b="b"/>
              <a:pathLst>
                <a:path w="479" h="480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422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2"/>
                    <a:pt x="479" y="355"/>
                  </a:cubicBezTo>
                  <a:lnTo>
                    <a:pt x="4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435;p72">
              <a:extLst>
                <a:ext uri="{FF2B5EF4-FFF2-40B4-BE49-F238E27FC236}">
                  <a16:creationId xmlns:a16="http://schemas.microsoft.com/office/drawing/2014/main" id="{E1A09BDB-BC12-1D45-B5DB-F881D5B24FAE}"/>
                </a:ext>
              </a:extLst>
            </p:cNvPr>
            <p:cNvSpPr/>
            <p:nvPr/>
          </p:nvSpPr>
          <p:spPr>
            <a:xfrm>
              <a:off x="577824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216" y="1"/>
                  </a:moveTo>
                  <a:cubicBezTo>
                    <a:pt x="187" y="1"/>
                    <a:pt x="160" y="15"/>
                    <a:pt x="144" y="46"/>
                  </a:cubicBezTo>
                  <a:lnTo>
                    <a:pt x="0" y="267"/>
                  </a:lnTo>
                  <a:lnTo>
                    <a:pt x="354" y="927"/>
                  </a:lnTo>
                  <a:cubicBezTo>
                    <a:pt x="378" y="975"/>
                    <a:pt x="430" y="1001"/>
                    <a:pt x="481" y="1001"/>
                  </a:cubicBezTo>
                  <a:cubicBezTo>
                    <a:pt x="511" y="1001"/>
                    <a:pt x="540" y="992"/>
                    <a:pt x="565" y="975"/>
                  </a:cubicBezTo>
                  <a:lnTo>
                    <a:pt x="976" y="669"/>
                  </a:lnTo>
                  <a:lnTo>
                    <a:pt x="287" y="27"/>
                  </a:lnTo>
                  <a:cubicBezTo>
                    <a:pt x="266" y="10"/>
                    <a:pt x="240" y="1"/>
                    <a:pt x="2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436;p72">
              <a:extLst>
                <a:ext uri="{FF2B5EF4-FFF2-40B4-BE49-F238E27FC236}">
                  <a16:creationId xmlns:a16="http://schemas.microsoft.com/office/drawing/2014/main" id="{B9298108-093A-0A4B-8C73-B4A36E2048CD}"/>
                </a:ext>
              </a:extLst>
            </p:cNvPr>
            <p:cNvSpPr/>
            <p:nvPr/>
          </p:nvSpPr>
          <p:spPr>
            <a:xfrm>
              <a:off x="580387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751" y="1"/>
                  </a:moveTo>
                  <a:cubicBezTo>
                    <a:pt x="727" y="1"/>
                    <a:pt x="701" y="10"/>
                    <a:pt x="680" y="27"/>
                  </a:cubicBezTo>
                  <a:lnTo>
                    <a:pt x="0" y="669"/>
                  </a:lnTo>
                  <a:lnTo>
                    <a:pt x="402" y="975"/>
                  </a:lnTo>
                  <a:cubicBezTo>
                    <a:pt x="427" y="992"/>
                    <a:pt x="457" y="1001"/>
                    <a:pt x="486" y="1001"/>
                  </a:cubicBezTo>
                  <a:cubicBezTo>
                    <a:pt x="537" y="1001"/>
                    <a:pt x="589" y="975"/>
                    <a:pt x="613" y="927"/>
                  </a:cubicBezTo>
                  <a:lnTo>
                    <a:pt x="976" y="267"/>
                  </a:lnTo>
                  <a:lnTo>
                    <a:pt x="823" y="46"/>
                  </a:lnTo>
                  <a:cubicBezTo>
                    <a:pt x="808" y="15"/>
                    <a:pt x="780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37;p72">
              <a:extLst>
                <a:ext uri="{FF2B5EF4-FFF2-40B4-BE49-F238E27FC236}">
                  <a16:creationId xmlns:a16="http://schemas.microsoft.com/office/drawing/2014/main" id="{0ACD4B94-D22F-2B4F-8B7C-D5435162CA87}"/>
                </a:ext>
              </a:extLst>
            </p:cNvPr>
            <p:cNvSpPr/>
            <p:nvPr/>
          </p:nvSpPr>
          <p:spPr>
            <a:xfrm>
              <a:off x="5847857" y="3386057"/>
              <a:ext cx="187234" cy="219192"/>
            </a:xfrm>
            <a:custGeom>
              <a:avLst/>
              <a:gdLst/>
              <a:ahLst/>
              <a:cxnLst/>
              <a:rect l="l" t="t" r="r" b="b"/>
              <a:pathLst>
                <a:path w="7130" h="8347" extrusionOk="0">
                  <a:moveTo>
                    <a:pt x="3560" y="1"/>
                  </a:moveTo>
                  <a:cubicBezTo>
                    <a:pt x="1847" y="1"/>
                    <a:pt x="603" y="1178"/>
                    <a:pt x="459" y="3102"/>
                  </a:cubicBezTo>
                  <a:cubicBezTo>
                    <a:pt x="287" y="5456"/>
                    <a:pt x="86" y="6776"/>
                    <a:pt x="19" y="7226"/>
                  </a:cubicBezTo>
                  <a:cubicBezTo>
                    <a:pt x="0" y="7322"/>
                    <a:pt x="48" y="7427"/>
                    <a:pt x="144" y="7475"/>
                  </a:cubicBezTo>
                  <a:cubicBezTo>
                    <a:pt x="603" y="7705"/>
                    <a:pt x="2000" y="8346"/>
                    <a:pt x="3560" y="8346"/>
                  </a:cubicBezTo>
                  <a:cubicBezTo>
                    <a:pt x="5120" y="8346"/>
                    <a:pt x="6527" y="7705"/>
                    <a:pt x="6986" y="7475"/>
                  </a:cubicBezTo>
                  <a:cubicBezTo>
                    <a:pt x="7073" y="7427"/>
                    <a:pt x="7130" y="7322"/>
                    <a:pt x="7111" y="7226"/>
                  </a:cubicBezTo>
                  <a:cubicBezTo>
                    <a:pt x="7034" y="6776"/>
                    <a:pt x="6833" y="5456"/>
                    <a:pt x="6661" y="3102"/>
                  </a:cubicBezTo>
                  <a:cubicBezTo>
                    <a:pt x="6517" y="1187"/>
                    <a:pt x="5273" y="1"/>
                    <a:pt x="3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438;p72">
              <a:extLst>
                <a:ext uri="{FF2B5EF4-FFF2-40B4-BE49-F238E27FC236}">
                  <a16:creationId xmlns:a16="http://schemas.microsoft.com/office/drawing/2014/main" id="{B8AAC313-FB12-E347-85EA-9AD887E71474}"/>
                </a:ext>
              </a:extLst>
            </p:cNvPr>
            <p:cNvSpPr/>
            <p:nvPr/>
          </p:nvSpPr>
          <p:spPr>
            <a:xfrm>
              <a:off x="5891816" y="3386057"/>
              <a:ext cx="143275" cy="219192"/>
            </a:xfrm>
            <a:custGeom>
              <a:avLst/>
              <a:gdLst/>
              <a:ahLst/>
              <a:cxnLst/>
              <a:rect l="l" t="t" r="r" b="b"/>
              <a:pathLst>
                <a:path w="5456" h="8347" extrusionOk="0">
                  <a:moveTo>
                    <a:pt x="1886" y="1"/>
                  </a:moveTo>
                  <a:cubicBezTo>
                    <a:pt x="1771" y="1"/>
                    <a:pt x="1657" y="1"/>
                    <a:pt x="1542" y="20"/>
                  </a:cubicBezTo>
                  <a:cubicBezTo>
                    <a:pt x="202" y="154"/>
                    <a:pt x="1" y="2030"/>
                    <a:pt x="1283" y="2422"/>
                  </a:cubicBezTo>
                  <a:lnTo>
                    <a:pt x="1312" y="2432"/>
                  </a:lnTo>
                  <a:lnTo>
                    <a:pt x="1791" y="8346"/>
                  </a:lnTo>
                  <a:cubicBezTo>
                    <a:pt x="1824" y="8347"/>
                    <a:pt x="1858" y="8347"/>
                    <a:pt x="1892" y="8347"/>
                  </a:cubicBezTo>
                  <a:cubicBezTo>
                    <a:pt x="3450" y="8347"/>
                    <a:pt x="4853" y="7709"/>
                    <a:pt x="5312" y="7475"/>
                  </a:cubicBezTo>
                  <a:cubicBezTo>
                    <a:pt x="5399" y="7427"/>
                    <a:pt x="5456" y="7322"/>
                    <a:pt x="5437" y="7226"/>
                  </a:cubicBezTo>
                  <a:cubicBezTo>
                    <a:pt x="5360" y="6776"/>
                    <a:pt x="5169" y="5456"/>
                    <a:pt x="4987" y="3102"/>
                  </a:cubicBezTo>
                  <a:cubicBezTo>
                    <a:pt x="4853" y="1187"/>
                    <a:pt x="3599" y="1"/>
                    <a:pt x="1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439;p72">
              <a:extLst>
                <a:ext uri="{FF2B5EF4-FFF2-40B4-BE49-F238E27FC236}">
                  <a16:creationId xmlns:a16="http://schemas.microsoft.com/office/drawing/2014/main" id="{1D342130-0263-D543-B9BA-64F607AE9CBA}"/>
                </a:ext>
              </a:extLst>
            </p:cNvPr>
            <p:cNvSpPr/>
            <p:nvPr/>
          </p:nvSpPr>
          <p:spPr>
            <a:xfrm>
              <a:off x="5835042" y="3555198"/>
              <a:ext cx="212890" cy="125181"/>
            </a:xfrm>
            <a:custGeom>
              <a:avLst/>
              <a:gdLst/>
              <a:ahLst/>
              <a:cxnLst/>
              <a:rect l="l" t="t" r="r" b="b"/>
              <a:pathLst>
                <a:path w="8107" h="4767" extrusionOk="0">
                  <a:moveTo>
                    <a:pt x="2862" y="1"/>
                  </a:moveTo>
                  <a:lnTo>
                    <a:pt x="2862" y="1044"/>
                  </a:lnTo>
                  <a:cubicBezTo>
                    <a:pt x="2862" y="1235"/>
                    <a:pt x="2747" y="1407"/>
                    <a:pt x="2574" y="1484"/>
                  </a:cubicBezTo>
                  <a:lnTo>
                    <a:pt x="565" y="2374"/>
                  </a:lnTo>
                  <a:cubicBezTo>
                    <a:pt x="220" y="2527"/>
                    <a:pt x="0" y="2862"/>
                    <a:pt x="0" y="3245"/>
                  </a:cubicBezTo>
                  <a:lnTo>
                    <a:pt x="0" y="4527"/>
                  </a:lnTo>
                  <a:cubicBezTo>
                    <a:pt x="0" y="4661"/>
                    <a:pt x="105" y="4767"/>
                    <a:pt x="239" y="4767"/>
                  </a:cubicBezTo>
                  <a:lnTo>
                    <a:pt x="7867" y="4767"/>
                  </a:lnTo>
                  <a:cubicBezTo>
                    <a:pt x="8001" y="4767"/>
                    <a:pt x="8106" y="4652"/>
                    <a:pt x="8106" y="4527"/>
                  </a:cubicBezTo>
                  <a:lnTo>
                    <a:pt x="8106" y="3235"/>
                  </a:lnTo>
                  <a:cubicBezTo>
                    <a:pt x="8106" y="2862"/>
                    <a:pt x="7886" y="2518"/>
                    <a:pt x="7541" y="2364"/>
                  </a:cubicBezTo>
                  <a:lnTo>
                    <a:pt x="5532" y="1484"/>
                  </a:lnTo>
                  <a:cubicBezTo>
                    <a:pt x="5359" y="1407"/>
                    <a:pt x="5245" y="1235"/>
                    <a:pt x="5245" y="1053"/>
                  </a:cubicBezTo>
                  <a:lnTo>
                    <a:pt x="5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440;p72">
              <a:extLst>
                <a:ext uri="{FF2B5EF4-FFF2-40B4-BE49-F238E27FC236}">
                  <a16:creationId xmlns:a16="http://schemas.microsoft.com/office/drawing/2014/main" id="{7970F69B-453A-7440-9C56-E31018DD5BD9}"/>
                </a:ext>
              </a:extLst>
            </p:cNvPr>
            <p:cNvSpPr/>
            <p:nvPr/>
          </p:nvSpPr>
          <p:spPr>
            <a:xfrm>
              <a:off x="5835042" y="3600181"/>
              <a:ext cx="212890" cy="80198"/>
            </a:xfrm>
            <a:custGeom>
              <a:avLst/>
              <a:gdLst/>
              <a:ahLst/>
              <a:cxnLst/>
              <a:rect l="l" t="t" r="r" b="b"/>
              <a:pathLst>
                <a:path w="8107" h="3054" extrusionOk="0">
                  <a:moveTo>
                    <a:pt x="2048" y="1"/>
                  </a:moveTo>
                  <a:lnTo>
                    <a:pt x="565" y="651"/>
                  </a:lnTo>
                  <a:cubicBezTo>
                    <a:pt x="220" y="805"/>
                    <a:pt x="0" y="1149"/>
                    <a:pt x="0" y="1522"/>
                  </a:cubicBezTo>
                  <a:lnTo>
                    <a:pt x="0" y="2814"/>
                  </a:lnTo>
                  <a:cubicBezTo>
                    <a:pt x="0" y="2939"/>
                    <a:pt x="105" y="3054"/>
                    <a:pt x="239" y="3054"/>
                  </a:cubicBezTo>
                  <a:lnTo>
                    <a:pt x="7867" y="3054"/>
                  </a:lnTo>
                  <a:cubicBezTo>
                    <a:pt x="8001" y="3054"/>
                    <a:pt x="8106" y="2939"/>
                    <a:pt x="8106" y="2814"/>
                  </a:cubicBezTo>
                  <a:lnTo>
                    <a:pt x="8106" y="1532"/>
                  </a:lnTo>
                  <a:cubicBezTo>
                    <a:pt x="8106" y="1149"/>
                    <a:pt x="7886" y="805"/>
                    <a:pt x="7541" y="651"/>
                  </a:cubicBezTo>
                  <a:lnTo>
                    <a:pt x="6058" y="1"/>
                  </a:lnTo>
                  <a:cubicBezTo>
                    <a:pt x="5709" y="919"/>
                    <a:pt x="4883" y="1379"/>
                    <a:pt x="4057" y="1379"/>
                  </a:cubicBezTo>
                  <a:cubicBezTo>
                    <a:pt x="3230" y="1379"/>
                    <a:pt x="2402" y="919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441;p72">
              <a:extLst>
                <a:ext uri="{FF2B5EF4-FFF2-40B4-BE49-F238E27FC236}">
                  <a16:creationId xmlns:a16="http://schemas.microsoft.com/office/drawing/2014/main" id="{86E598EE-41A1-8F4C-A3FD-CCE491965D48}"/>
                </a:ext>
              </a:extLst>
            </p:cNvPr>
            <p:cNvSpPr/>
            <p:nvPr/>
          </p:nvSpPr>
          <p:spPr>
            <a:xfrm>
              <a:off x="5910172" y="3555198"/>
              <a:ext cx="62604" cy="25105"/>
            </a:xfrm>
            <a:custGeom>
              <a:avLst/>
              <a:gdLst/>
              <a:ahLst/>
              <a:cxnLst/>
              <a:rect l="l" t="t" r="r" b="b"/>
              <a:pathLst>
                <a:path w="2384" h="956" extrusionOk="0">
                  <a:moveTo>
                    <a:pt x="1" y="1"/>
                  </a:moveTo>
                  <a:lnTo>
                    <a:pt x="1" y="690"/>
                  </a:lnTo>
                  <a:cubicBezTo>
                    <a:pt x="379" y="867"/>
                    <a:pt x="785" y="955"/>
                    <a:pt x="1192" y="955"/>
                  </a:cubicBezTo>
                  <a:cubicBezTo>
                    <a:pt x="1599" y="955"/>
                    <a:pt x="2006" y="867"/>
                    <a:pt x="2384" y="690"/>
                  </a:cubicBezTo>
                  <a:lnTo>
                    <a:pt x="23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442;p72">
              <a:extLst>
                <a:ext uri="{FF2B5EF4-FFF2-40B4-BE49-F238E27FC236}">
                  <a16:creationId xmlns:a16="http://schemas.microsoft.com/office/drawing/2014/main" id="{7C7AF9EE-5FCE-4940-8914-2CBFD1C835D2}"/>
                </a:ext>
              </a:extLst>
            </p:cNvPr>
            <p:cNvSpPr/>
            <p:nvPr/>
          </p:nvSpPr>
          <p:spPr>
            <a:xfrm>
              <a:off x="5878765" y="3449764"/>
              <a:ext cx="125418" cy="117907"/>
            </a:xfrm>
            <a:custGeom>
              <a:avLst/>
              <a:gdLst/>
              <a:ahLst/>
              <a:cxnLst/>
              <a:rect l="l" t="t" r="r" b="b"/>
              <a:pathLst>
                <a:path w="4776" h="4490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053" y="762"/>
                    <a:pt x="670" y="1192"/>
                    <a:pt x="201" y="1499"/>
                  </a:cubicBezTo>
                  <a:cubicBezTo>
                    <a:pt x="77" y="1585"/>
                    <a:pt x="0" y="1738"/>
                    <a:pt x="0" y="1891"/>
                  </a:cubicBezTo>
                  <a:lnTo>
                    <a:pt x="0" y="2025"/>
                  </a:lnTo>
                  <a:cubicBezTo>
                    <a:pt x="0" y="3288"/>
                    <a:pt x="957" y="4398"/>
                    <a:pt x="2230" y="4484"/>
                  </a:cubicBezTo>
                  <a:cubicBezTo>
                    <a:pt x="2281" y="4488"/>
                    <a:pt x="2332" y="4489"/>
                    <a:pt x="2383" y="4489"/>
                  </a:cubicBezTo>
                  <a:cubicBezTo>
                    <a:pt x="3693" y="4489"/>
                    <a:pt x="4766" y="3428"/>
                    <a:pt x="4766" y="2101"/>
                  </a:cubicBezTo>
                  <a:lnTo>
                    <a:pt x="4766" y="1690"/>
                  </a:lnTo>
                  <a:cubicBezTo>
                    <a:pt x="4776" y="1479"/>
                    <a:pt x="4680" y="1288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443;p72">
              <a:extLst>
                <a:ext uri="{FF2B5EF4-FFF2-40B4-BE49-F238E27FC236}">
                  <a16:creationId xmlns:a16="http://schemas.microsoft.com/office/drawing/2014/main" id="{5CBA71B8-8348-144F-AFDD-4BFC76C95063}"/>
                </a:ext>
              </a:extLst>
            </p:cNvPr>
            <p:cNvSpPr/>
            <p:nvPr/>
          </p:nvSpPr>
          <p:spPr>
            <a:xfrm>
              <a:off x="5878765" y="3449764"/>
              <a:ext cx="122398" cy="117277"/>
            </a:xfrm>
            <a:custGeom>
              <a:avLst/>
              <a:gdLst/>
              <a:ahLst/>
              <a:cxnLst/>
              <a:rect l="l" t="t" r="r" b="b"/>
              <a:pathLst>
                <a:path w="4661" h="4466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273" y="350"/>
                    <a:pt x="1225" y="436"/>
                    <a:pt x="1168" y="513"/>
                  </a:cubicBezTo>
                  <a:cubicBezTo>
                    <a:pt x="919" y="905"/>
                    <a:pt x="594" y="1240"/>
                    <a:pt x="201" y="1499"/>
                  </a:cubicBezTo>
                  <a:cubicBezTo>
                    <a:pt x="77" y="1585"/>
                    <a:pt x="0" y="1728"/>
                    <a:pt x="0" y="1891"/>
                  </a:cubicBezTo>
                  <a:lnTo>
                    <a:pt x="0" y="2025"/>
                  </a:lnTo>
                  <a:cubicBezTo>
                    <a:pt x="0" y="3250"/>
                    <a:pt x="900" y="4322"/>
                    <a:pt x="2096" y="4465"/>
                  </a:cubicBezTo>
                  <a:cubicBezTo>
                    <a:pt x="1675" y="4025"/>
                    <a:pt x="1436" y="3432"/>
                    <a:pt x="1436" y="2819"/>
                  </a:cubicBezTo>
                  <a:lnTo>
                    <a:pt x="1436" y="1317"/>
                  </a:lnTo>
                  <a:cubicBezTo>
                    <a:pt x="1436" y="1077"/>
                    <a:pt x="1618" y="867"/>
                    <a:pt x="1857" y="838"/>
                  </a:cubicBezTo>
                  <a:cubicBezTo>
                    <a:pt x="2025" y="823"/>
                    <a:pt x="2193" y="816"/>
                    <a:pt x="2360" y="816"/>
                  </a:cubicBezTo>
                  <a:cubicBezTo>
                    <a:pt x="3156" y="816"/>
                    <a:pt x="3941" y="985"/>
                    <a:pt x="4661" y="1317"/>
                  </a:cubicBezTo>
                  <a:cubicBezTo>
                    <a:pt x="4632" y="1250"/>
                    <a:pt x="4584" y="1202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444;p72">
              <a:extLst>
                <a:ext uri="{FF2B5EF4-FFF2-40B4-BE49-F238E27FC236}">
                  <a16:creationId xmlns:a16="http://schemas.microsoft.com/office/drawing/2014/main" id="{724830BD-6AD8-CD43-B6E1-9E14310369C7}"/>
                </a:ext>
              </a:extLst>
            </p:cNvPr>
            <p:cNvSpPr/>
            <p:nvPr/>
          </p:nvSpPr>
          <p:spPr>
            <a:xfrm>
              <a:off x="5835042" y="3620796"/>
              <a:ext cx="43986" cy="59584"/>
            </a:xfrm>
            <a:custGeom>
              <a:avLst/>
              <a:gdLst/>
              <a:ahLst/>
              <a:cxnLst/>
              <a:rect l="l" t="t" r="r" b="b"/>
              <a:pathLst>
                <a:path w="1675" h="2269" extrusionOk="0">
                  <a:moveTo>
                    <a:pt x="354" y="0"/>
                  </a:moveTo>
                  <a:cubicBezTo>
                    <a:pt x="124" y="182"/>
                    <a:pt x="0" y="450"/>
                    <a:pt x="0" y="747"/>
                  </a:cubicBezTo>
                  <a:lnTo>
                    <a:pt x="0" y="2029"/>
                  </a:lnTo>
                  <a:cubicBezTo>
                    <a:pt x="0" y="2163"/>
                    <a:pt x="105" y="2269"/>
                    <a:pt x="239" y="2269"/>
                  </a:cubicBezTo>
                  <a:lnTo>
                    <a:pt x="1675" y="2269"/>
                  </a:lnTo>
                  <a:lnTo>
                    <a:pt x="1675" y="1608"/>
                  </a:lnTo>
                  <a:cubicBezTo>
                    <a:pt x="1665" y="1417"/>
                    <a:pt x="1598" y="1235"/>
                    <a:pt x="1464" y="1101"/>
                  </a:cubicBezTo>
                  <a:lnTo>
                    <a:pt x="3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445;p72">
              <a:extLst>
                <a:ext uri="{FF2B5EF4-FFF2-40B4-BE49-F238E27FC236}">
                  <a16:creationId xmlns:a16="http://schemas.microsoft.com/office/drawing/2014/main" id="{98279CFD-0DAE-A941-A62E-7A09D75FEBD8}"/>
                </a:ext>
              </a:extLst>
            </p:cNvPr>
            <p:cNvSpPr/>
            <p:nvPr/>
          </p:nvSpPr>
          <p:spPr>
            <a:xfrm>
              <a:off x="6003920" y="3620796"/>
              <a:ext cx="44012" cy="59584"/>
            </a:xfrm>
            <a:custGeom>
              <a:avLst/>
              <a:gdLst/>
              <a:ahLst/>
              <a:cxnLst/>
              <a:rect l="l" t="t" r="r" b="b"/>
              <a:pathLst>
                <a:path w="1676" h="2269" extrusionOk="0">
                  <a:moveTo>
                    <a:pt x="1321" y="0"/>
                  </a:moveTo>
                  <a:lnTo>
                    <a:pt x="211" y="1101"/>
                  </a:lnTo>
                  <a:cubicBezTo>
                    <a:pt x="77" y="1235"/>
                    <a:pt x="0" y="1417"/>
                    <a:pt x="0" y="1608"/>
                  </a:cubicBezTo>
                  <a:lnTo>
                    <a:pt x="0" y="2269"/>
                  </a:lnTo>
                  <a:lnTo>
                    <a:pt x="1436" y="2269"/>
                  </a:lnTo>
                  <a:cubicBezTo>
                    <a:pt x="1570" y="2269"/>
                    <a:pt x="1675" y="2163"/>
                    <a:pt x="1675" y="2029"/>
                  </a:cubicBezTo>
                  <a:lnTo>
                    <a:pt x="1675" y="747"/>
                  </a:lnTo>
                  <a:cubicBezTo>
                    <a:pt x="1675" y="450"/>
                    <a:pt x="1541" y="182"/>
                    <a:pt x="1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339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GUIDELINES.HTML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GUIDELINES</a:t>
            </a:r>
            <a:endParaRPr dirty="0">
              <a:solidFill>
                <a:srgbClr val="FFEB7D"/>
              </a:solidFill>
            </a:endParaRPr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07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MATERIAL DESIGN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GUIDELINES/</a:t>
            </a:r>
            <a:r>
              <a:rPr lang="en" sz="1000" dirty="0">
                <a:solidFill>
                  <a:schemeClr val="dk2"/>
                </a:solidFill>
              </a:rPr>
              <a:t>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Apples Guidelines für Frontend Applikationen</a:t>
            </a:r>
            <a:endParaRPr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HUMAN DESIGN GUIDELINES</a:t>
            </a:r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Googles Guidelines für Frontend Applikationen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/GUIDELINES</a:t>
            </a:r>
            <a:endParaRPr dirty="0"/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" name="Google Shape;10756;p71">
            <a:extLst>
              <a:ext uri="{FF2B5EF4-FFF2-40B4-BE49-F238E27FC236}">
                <a16:creationId xmlns:a16="http://schemas.microsoft.com/office/drawing/2014/main" id="{9BC69627-0492-EA41-9817-DC4ABA998733}"/>
              </a:ext>
            </a:extLst>
          </p:cNvPr>
          <p:cNvGrpSpPr/>
          <p:nvPr/>
        </p:nvGrpSpPr>
        <p:grpSpPr>
          <a:xfrm>
            <a:off x="1438215" y="1690360"/>
            <a:ext cx="329590" cy="365000"/>
            <a:chOff x="862507" y="2885984"/>
            <a:chExt cx="329590" cy="365000"/>
          </a:xfrm>
          <a:solidFill>
            <a:srgbClr val="FFEB7D">
              <a:alpha val="88000"/>
            </a:srgbClr>
          </a:solidFill>
        </p:grpSpPr>
        <p:sp>
          <p:nvSpPr>
            <p:cNvPr id="66" name="Google Shape;10757;p71">
              <a:extLst>
                <a:ext uri="{FF2B5EF4-FFF2-40B4-BE49-F238E27FC236}">
                  <a16:creationId xmlns:a16="http://schemas.microsoft.com/office/drawing/2014/main" id="{C4F635F9-D0F9-8240-86B0-2F3D12E9F6F6}"/>
                </a:ext>
              </a:extLst>
            </p:cNvPr>
            <p:cNvSpPr/>
            <p:nvPr/>
          </p:nvSpPr>
          <p:spPr>
            <a:xfrm>
              <a:off x="862821" y="2975834"/>
              <a:ext cx="313854" cy="275150"/>
            </a:xfrm>
            <a:custGeom>
              <a:avLst/>
              <a:gdLst/>
              <a:ahLst/>
              <a:cxnLst/>
              <a:rect l="l" t="t" r="r" b="b"/>
              <a:pathLst>
                <a:path w="20962" h="18377" extrusionOk="0">
                  <a:moveTo>
                    <a:pt x="6174" y="1"/>
                  </a:moveTo>
                  <a:cubicBezTo>
                    <a:pt x="5746" y="1"/>
                    <a:pt x="5321" y="44"/>
                    <a:pt x="4920" y="148"/>
                  </a:cubicBezTo>
                  <a:cubicBezTo>
                    <a:pt x="2523" y="779"/>
                    <a:pt x="1" y="3344"/>
                    <a:pt x="1" y="7570"/>
                  </a:cubicBezTo>
                  <a:cubicBezTo>
                    <a:pt x="1" y="10450"/>
                    <a:pt x="1809" y="14403"/>
                    <a:pt x="4058" y="16631"/>
                  </a:cubicBezTo>
                  <a:cubicBezTo>
                    <a:pt x="5130" y="17704"/>
                    <a:pt x="6287" y="18376"/>
                    <a:pt x="7380" y="18376"/>
                  </a:cubicBezTo>
                  <a:cubicBezTo>
                    <a:pt x="8032" y="18376"/>
                    <a:pt x="8663" y="18271"/>
                    <a:pt x="9293" y="18103"/>
                  </a:cubicBezTo>
                  <a:cubicBezTo>
                    <a:pt x="9682" y="17988"/>
                    <a:pt x="10082" y="17930"/>
                    <a:pt x="10481" y="17930"/>
                  </a:cubicBezTo>
                  <a:cubicBezTo>
                    <a:pt x="10881" y="17930"/>
                    <a:pt x="11280" y="17988"/>
                    <a:pt x="11669" y="18103"/>
                  </a:cubicBezTo>
                  <a:cubicBezTo>
                    <a:pt x="12279" y="18271"/>
                    <a:pt x="12931" y="18376"/>
                    <a:pt x="13561" y="18376"/>
                  </a:cubicBezTo>
                  <a:cubicBezTo>
                    <a:pt x="14612" y="18376"/>
                    <a:pt x="15727" y="17767"/>
                    <a:pt x="16736" y="16779"/>
                  </a:cubicBezTo>
                  <a:cubicBezTo>
                    <a:pt x="19049" y="14571"/>
                    <a:pt x="20962" y="10513"/>
                    <a:pt x="20962" y="7570"/>
                  </a:cubicBezTo>
                  <a:cubicBezTo>
                    <a:pt x="20962" y="3344"/>
                    <a:pt x="18418" y="779"/>
                    <a:pt x="16042" y="148"/>
                  </a:cubicBezTo>
                  <a:cubicBezTo>
                    <a:pt x="15641" y="44"/>
                    <a:pt x="15217" y="1"/>
                    <a:pt x="14788" y="1"/>
                  </a:cubicBezTo>
                  <a:cubicBezTo>
                    <a:pt x="14003" y="1"/>
                    <a:pt x="13204" y="147"/>
                    <a:pt x="12510" y="338"/>
                  </a:cubicBezTo>
                  <a:cubicBezTo>
                    <a:pt x="12279" y="380"/>
                    <a:pt x="12047" y="443"/>
                    <a:pt x="11837" y="464"/>
                  </a:cubicBezTo>
                  <a:cubicBezTo>
                    <a:pt x="11379" y="548"/>
                    <a:pt x="10918" y="589"/>
                    <a:pt x="10459" y="589"/>
                  </a:cubicBezTo>
                  <a:cubicBezTo>
                    <a:pt x="9779" y="589"/>
                    <a:pt x="9105" y="501"/>
                    <a:pt x="8452" y="338"/>
                  </a:cubicBezTo>
                  <a:cubicBezTo>
                    <a:pt x="7759" y="147"/>
                    <a:pt x="6960" y="1"/>
                    <a:pt x="6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758;p71">
              <a:extLst>
                <a:ext uri="{FF2B5EF4-FFF2-40B4-BE49-F238E27FC236}">
                  <a16:creationId xmlns:a16="http://schemas.microsoft.com/office/drawing/2014/main" id="{7DD1F59A-26FF-0840-AAA9-2D47185754B2}"/>
                </a:ext>
              </a:extLst>
            </p:cNvPr>
            <p:cNvSpPr/>
            <p:nvPr/>
          </p:nvSpPr>
          <p:spPr>
            <a:xfrm>
              <a:off x="862507" y="2975819"/>
              <a:ext cx="250894" cy="275165"/>
            </a:xfrm>
            <a:custGeom>
              <a:avLst/>
              <a:gdLst/>
              <a:ahLst/>
              <a:cxnLst/>
              <a:rect l="l" t="t" r="r" b="b"/>
              <a:pathLst>
                <a:path w="16757" h="18378" extrusionOk="0">
                  <a:moveTo>
                    <a:pt x="6204" y="1"/>
                  </a:moveTo>
                  <a:cubicBezTo>
                    <a:pt x="5767" y="1"/>
                    <a:pt x="5333" y="44"/>
                    <a:pt x="4920" y="149"/>
                  </a:cubicBezTo>
                  <a:cubicBezTo>
                    <a:pt x="2544" y="759"/>
                    <a:pt x="1" y="3324"/>
                    <a:pt x="1" y="7571"/>
                  </a:cubicBezTo>
                  <a:cubicBezTo>
                    <a:pt x="1" y="11797"/>
                    <a:pt x="3995" y="18377"/>
                    <a:pt x="7401" y="18377"/>
                  </a:cubicBezTo>
                  <a:cubicBezTo>
                    <a:pt x="8053" y="18377"/>
                    <a:pt x="8684" y="18293"/>
                    <a:pt x="9293" y="18104"/>
                  </a:cubicBezTo>
                  <a:cubicBezTo>
                    <a:pt x="9682" y="17989"/>
                    <a:pt x="10087" y="17931"/>
                    <a:pt x="10492" y="17931"/>
                  </a:cubicBezTo>
                  <a:cubicBezTo>
                    <a:pt x="10896" y="17931"/>
                    <a:pt x="11301" y="17989"/>
                    <a:pt x="11690" y="18104"/>
                  </a:cubicBezTo>
                  <a:cubicBezTo>
                    <a:pt x="12300" y="18293"/>
                    <a:pt x="12952" y="18377"/>
                    <a:pt x="13582" y="18377"/>
                  </a:cubicBezTo>
                  <a:cubicBezTo>
                    <a:pt x="14633" y="18377"/>
                    <a:pt x="15748" y="17768"/>
                    <a:pt x="16757" y="16780"/>
                  </a:cubicBezTo>
                  <a:lnTo>
                    <a:pt x="16757" y="16780"/>
                  </a:lnTo>
                  <a:cubicBezTo>
                    <a:pt x="15461" y="17012"/>
                    <a:pt x="14299" y="17110"/>
                    <a:pt x="13262" y="17110"/>
                  </a:cubicBezTo>
                  <a:cubicBezTo>
                    <a:pt x="12044" y="17110"/>
                    <a:pt x="10999" y="16974"/>
                    <a:pt x="10113" y="16759"/>
                  </a:cubicBezTo>
                  <a:cubicBezTo>
                    <a:pt x="7422" y="16086"/>
                    <a:pt x="5425" y="13836"/>
                    <a:pt x="5088" y="11082"/>
                  </a:cubicBezTo>
                  <a:cubicBezTo>
                    <a:pt x="4247" y="4207"/>
                    <a:pt x="8747" y="2210"/>
                    <a:pt x="8747" y="2210"/>
                  </a:cubicBezTo>
                  <a:cubicBezTo>
                    <a:pt x="9339" y="2449"/>
                    <a:pt x="9969" y="2576"/>
                    <a:pt x="10606" y="2576"/>
                  </a:cubicBezTo>
                  <a:cubicBezTo>
                    <a:pt x="10918" y="2576"/>
                    <a:pt x="11231" y="2545"/>
                    <a:pt x="11543" y="2483"/>
                  </a:cubicBezTo>
                  <a:cubicBezTo>
                    <a:pt x="10597" y="1558"/>
                    <a:pt x="11858" y="465"/>
                    <a:pt x="11858" y="465"/>
                  </a:cubicBezTo>
                  <a:lnTo>
                    <a:pt x="11858" y="465"/>
                  </a:lnTo>
                  <a:cubicBezTo>
                    <a:pt x="11402" y="541"/>
                    <a:pt x="10943" y="579"/>
                    <a:pt x="10485" y="579"/>
                  </a:cubicBezTo>
                  <a:cubicBezTo>
                    <a:pt x="9804" y="579"/>
                    <a:pt x="9127" y="494"/>
                    <a:pt x="8473" y="318"/>
                  </a:cubicBezTo>
                  <a:cubicBezTo>
                    <a:pt x="7784" y="142"/>
                    <a:pt x="6990" y="1"/>
                    <a:pt x="6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59;p71">
              <a:extLst>
                <a:ext uri="{FF2B5EF4-FFF2-40B4-BE49-F238E27FC236}">
                  <a16:creationId xmlns:a16="http://schemas.microsoft.com/office/drawing/2014/main" id="{59D137AF-F728-2548-A9EC-2635C1E72FBA}"/>
                </a:ext>
              </a:extLst>
            </p:cNvPr>
            <p:cNvSpPr/>
            <p:nvPr/>
          </p:nvSpPr>
          <p:spPr>
            <a:xfrm>
              <a:off x="1034691" y="2885984"/>
              <a:ext cx="157406" cy="87050"/>
            </a:xfrm>
            <a:custGeom>
              <a:avLst/>
              <a:gdLst/>
              <a:ahLst/>
              <a:cxnLst/>
              <a:rect l="l" t="t" r="r" b="b"/>
              <a:pathLst>
                <a:path w="10513" h="5814" extrusionOk="0">
                  <a:moveTo>
                    <a:pt x="5044" y="0"/>
                  </a:moveTo>
                  <a:cubicBezTo>
                    <a:pt x="4802" y="0"/>
                    <a:pt x="4551" y="10"/>
                    <a:pt x="4290" y="31"/>
                  </a:cubicBezTo>
                  <a:cubicBezTo>
                    <a:pt x="1220" y="262"/>
                    <a:pt x="43" y="3795"/>
                    <a:pt x="1" y="3921"/>
                  </a:cubicBezTo>
                  <a:cubicBezTo>
                    <a:pt x="43" y="3879"/>
                    <a:pt x="85" y="3858"/>
                    <a:pt x="148" y="3858"/>
                  </a:cubicBezTo>
                  <a:cubicBezTo>
                    <a:pt x="187" y="3849"/>
                    <a:pt x="228" y="3845"/>
                    <a:pt x="272" y="3845"/>
                  </a:cubicBezTo>
                  <a:cubicBezTo>
                    <a:pt x="1228" y="3845"/>
                    <a:pt x="3180" y="5813"/>
                    <a:pt x="5466" y="5813"/>
                  </a:cubicBezTo>
                  <a:cubicBezTo>
                    <a:pt x="5911" y="5813"/>
                    <a:pt x="6368" y="5739"/>
                    <a:pt x="6834" y="5561"/>
                  </a:cubicBezTo>
                  <a:cubicBezTo>
                    <a:pt x="9924" y="4362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9" y="581"/>
                  </a:cubicBezTo>
                  <a:cubicBezTo>
                    <a:pt x="8260" y="581"/>
                    <a:pt x="6939" y="0"/>
                    <a:pt x="50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60;p71">
              <a:extLst>
                <a:ext uri="{FF2B5EF4-FFF2-40B4-BE49-F238E27FC236}">
                  <a16:creationId xmlns:a16="http://schemas.microsoft.com/office/drawing/2014/main" id="{29FFFFCA-6F0A-3149-BA18-454416502DE1}"/>
                </a:ext>
              </a:extLst>
            </p:cNvPr>
            <p:cNvSpPr/>
            <p:nvPr/>
          </p:nvSpPr>
          <p:spPr>
            <a:xfrm>
              <a:off x="1034691" y="2885984"/>
              <a:ext cx="157406" cy="58707"/>
            </a:xfrm>
            <a:custGeom>
              <a:avLst/>
              <a:gdLst/>
              <a:ahLst/>
              <a:cxnLst/>
              <a:rect l="l" t="t" r="r" b="b"/>
              <a:pathLst>
                <a:path w="10513" h="3921" extrusionOk="0">
                  <a:moveTo>
                    <a:pt x="5028" y="0"/>
                  </a:moveTo>
                  <a:cubicBezTo>
                    <a:pt x="4785" y="0"/>
                    <a:pt x="4532" y="10"/>
                    <a:pt x="4269" y="31"/>
                  </a:cubicBezTo>
                  <a:cubicBezTo>
                    <a:pt x="1220" y="262"/>
                    <a:pt x="22" y="3795"/>
                    <a:pt x="1" y="3921"/>
                  </a:cubicBezTo>
                  <a:lnTo>
                    <a:pt x="127" y="3858"/>
                  </a:lnTo>
                  <a:cubicBezTo>
                    <a:pt x="779" y="3605"/>
                    <a:pt x="3638" y="2554"/>
                    <a:pt x="5972" y="2554"/>
                  </a:cubicBezTo>
                  <a:cubicBezTo>
                    <a:pt x="8621" y="2554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8" y="581"/>
                  </a:cubicBezTo>
                  <a:cubicBezTo>
                    <a:pt x="8259" y="581"/>
                    <a:pt x="6935" y="0"/>
                    <a:pt x="50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61;p71">
              <a:extLst>
                <a:ext uri="{FF2B5EF4-FFF2-40B4-BE49-F238E27FC236}">
                  <a16:creationId xmlns:a16="http://schemas.microsoft.com/office/drawing/2014/main" id="{22E4AAD1-A017-1B44-97A9-9BE717963BDB}"/>
                </a:ext>
              </a:extLst>
            </p:cNvPr>
            <p:cNvSpPr/>
            <p:nvPr/>
          </p:nvSpPr>
          <p:spPr>
            <a:xfrm>
              <a:off x="1103639" y="3030843"/>
              <a:ext cx="44393" cy="63139"/>
            </a:xfrm>
            <a:custGeom>
              <a:avLst/>
              <a:gdLst/>
              <a:ahLst/>
              <a:cxnLst/>
              <a:rect l="l" t="t" r="r" b="b"/>
              <a:pathLst>
                <a:path w="2965" h="4217" extrusionOk="0">
                  <a:moveTo>
                    <a:pt x="1383" y="1"/>
                  </a:moveTo>
                  <a:cubicBezTo>
                    <a:pt x="1349" y="1"/>
                    <a:pt x="1316" y="3"/>
                    <a:pt x="1283" y="6"/>
                  </a:cubicBezTo>
                  <a:cubicBezTo>
                    <a:pt x="526" y="69"/>
                    <a:pt x="0" y="1079"/>
                    <a:pt x="126" y="2235"/>
                  </a:cubicBezTo>
                  <a:cubicBezTo>
                    <a:pt x="227" y="3360"/>
                    <a:pt x="884" y="4217"/>
                    <a:pt x="1603" y="4217"/>
                  </a:cubicBezTo>
                  <a:cubicBezTo>
                    <a:pt x="1636" y="4217"/>
                    <a:pt x="1670" y="4215"/>
                    <a:pt x="1703" y="4211"/>
                  </a:cubicBezTo>
                  <a:cubicBezTo>
                    <a:pt x="2460" y="4148"/>
                    <a:pt x="2965" y="3139"/>
                    <a:pt x="2859" y="1962"/>
                  </a:cubicBezTo>
                  <a:cubicBezTo>
                    <a:pt x="2739" y="856"/>
                    <a:pt x="2100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762;p71">
              <a:extLst>
                <a:ext uri="{FF2B5EF4-FFF2-40B4-BE49-F238E27FC236}">
                  <a16:creationId xmlns:a16="http://schemas.microsoft.com/office/drawing/2014/main" id="{38622BB4-12EF-F440-8AF0-68563879DD24}"/>
                </a:ext>
              </a:extLst>
            </p:cNvPr>
            <p:cNvSpPr/>
            <p:nvPr/>
          </p:nvSpPr>
          <p:spPr>
            <a:xfrm>
              <a:off x="986853" y="3004491"/>
              <a:ext cx="65804" cy="14808"/>
            </a:xfrm>
            <a:custGeom>
              <a:avLst/>
              <a:gdLst/>
              <a:ahLst/>
              <a:cxnLst/>
              <a:rect l="l" t="t" r="r" b="b"/>
              <a:pathLst>
                <a:path w="4395" h="989" extrusionOk="0">
                  <a:moveTo>
                    <a:pt x="0" y="0"/>
                  </a:moveTo>
                  <a:cubicBezTo>
                    <a:pt x="0" y="484"/>
                    <a:pt x="736" y="883"/>
                    <a:pt x="1745" y="989"/>
                  </a:cubicBezTo>
                  <a:lnTo>
                    <a:pt x="2628" y="989"/>
                  </a:lnTo>
                  <a:cubicBezTo>
                    <a:pt x="3637" y="883"/>
                    <a:pt x="4394" y="484"/>
                    <a:pt x="4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763;p71">
              <a:extLst>
                <a:ext uri="{FF2B5EF4-FFF2-40B4-BE49-F238E27FC236}">
                  <a16:creationId xmlns:a16="http://schemas.microsoft.com/office/drawing/2014/main" id="{DE4022F7-4B6C-A043-B4C9-3B56BE61F780}"/>
                </a:ext>
              </a:extLst>
            </p:cNvPr>
            <p:cNvSpPr/>
            <p:nvPr/>
          </p:nvSpPr>
          <p:spPr>
            <a:xfrm>
              <a:off x="991330" y="2933641"/>
              <a:ext cx="56356" cy="85972"/>
            </a:xfrm>
            <a:custGeom>
              <a:avLst/>
              <a:gdLst/>
              <a:ahLst/>
              <a:cxnLst/>
              <a:rect l="l" t="t" r="r" b="b"/>
              <a:pathLst>
                <a:path w="3764" h="5742" extrusionOk="0">
                  <a:moveTo>
                    <a:pt x="3182" y="0"/>
                  </a:moveTo>
                  <a:cubicBezTo>
                    <a:pt x="3058" y="0"/>
                    <a:pt x="2932" y="56"/>
                    <a:pt x="2834" y="191"/>
                  </a:cubicBezTo>
                  <a:lnTo>
                    <a:pt x="1635" y="1999"/>
                  </a:lnTo>
                  <a:cubicBezTo>
                    <a:pt x="1446" y="1432"/>
                    <a:pt x="1236" y="885"/>
                    <a:pt x="963" y="338"/>
                  </a:cubicBezTo>
                  <a:cubicBezTo>
                    <a:pt x="874" y="168"/>
                    <a:pt x="732" y="97"/>
                    <a:pt x="590" y="97"/>
                  </a:cubicBezTo>
                  <a:cubicBezTo>
                    <a:pt x="295" y="97"/>
                    <a:pt x="0" y="404"/>
                    <a:pt x="185" y="759"/>
                  </a:cubicBezTo>
                  <a:cubicBezTo>
                    <a:pt x="794" y="2020"/>
                    <a:pt x="1194" y="3366"/>
                    <a:pt x="1362" y="4753"/>
                  </a:cubicBezTo>
                  <a:cubicBezTo>
                    <a:pt x="1404" y="5069"/>
                    <a:pt x="1446" y="5384"/>
                    <a:pt x="1446" y="5721"/>
                  </a:cubicBezTo>
                  <a:cubicBezTo>
                    <a:pt x="1593" y="5742"/>
                    <a:pt x="1740" y="5742"/>
                    <a:pt x="1888" y="5742"/>
                  </a:cubicBezTo>
                  <a:cubicBezTo>
                    <a:pt x="2035" y="5742"/>
                    <a:pt x="2182" y="5721"/>
                    <a:pt x="2329" y="5721"/>
                  </a:cubicBezTo>
                  <a:cubicBezTo>
                    <a:pt x="2308" y="5384"/>
                    <a:pt x="2287" y="5069"/>
                    <a:pt x="2245" y="4753"/>
                  </a:cubicBezTo>
                  <a:cubicBezTo>
                    <a:pt x="2182" y="4207"/>
                    <a:pt x="2098" y="3660"/>
                    <a:pt x="1951" y="3135"/>
                  </a:cubicBezTo>
                  <a:lnTo>
                    <a:pt x="3570" y="675"/>
                  </a:lnTo>
                  <a:cubicBezTo>
                    <a:pt x="3763" y="332"/>
                    <a:pt x="3482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9145;p70">
            <a:extLst>
              <a:ext uri="{FF2B5EF4-FFF2-40B4-BE49-F238E27FC236}">
                <a16:creationId xmlns:a16="http://schemas.microsoft.com/office/drawing/2014/main" id="{497B4C39-45C3-3F47-98F8-F1BAA958657F}"/>
              </a:ext>
            </a:extLst>
          </p:cNvPr>
          <p:cNvGrpSpPr/>
          <p:nvPr/>
        </p:nvGrpSpPr>
        <p:grpSpPr>
          <a:xfrm>
            <a:off x="5360685" y="1745110"/>
            <a:ext cx="286475" cy="274390"/>
            <a:chOff x="4179067" y="2811495"/>
            <a:chExt cx="286475" cy="274390"/>
          </a:xfrm>
          <a:solidFill>
            <a:srgbClr val="FFEB7D">
              <a:alpha val="88000"/>
            </a:srgbClr>
          </a:solidFill>
        </p:grpSpPr>
        <p:sp>
          <p:nvSpPr>
            <p:cNvPr id="74" name="Google Shape;9146;p70">
              <a:extLst>
                <a:ext uri="{FF2B5EF4-FFF2-40B4-BE49-F238E27FC236}">
                  <a16:creationId xmlns:a16="http://schemas.microsoft.com/office/drawing/2014/main" id="{AA3FDCEA-B566-5941-9F3B-D2DB189A6351}"/>
                </a:ext>
              </a:extLst>
            </p:cNvPr>
            <p:cNvSpPr/>
            <p:nvPr/>
          </p:nvSpPr>
          <p:spPr>
            <a:xfrm>
              <a:off x="4333786" y="2956651"/>
              <a:ext cx="69990" cy="69990"/>
            </a:xfrm>
            <a:custGeom>
              <a:avLst/>
              <a:gdLst/>
              <a:ahLst/>
              <a:cxnLst/>
              <a:rect l="l" t="t" r="r" b="b"/>
              <a:pathLst>
                <a:path w="2664" h="2664" extrusionOk="0">
                  <a:moveTo>
                    <a:pt x="493" y="0"/>
                  </a:moveTo>
                  <a:lnTo>
                    <a:pt x="0" y="493"/>
                  </a:lnTo>
                  <a:lnTo>
                    <a:pt x="2171" y="2664"/>
                  </a:lnTo>
                  <a:lnTo>
                    <a:pt x="2664" y="2171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147;p70">
              <a:extLst>
                <a:ext uri="{FF2B5EF4-FFF2-40B4-BE49-F238E27FC236}">
                  <a16:creationId xmlns:a16="http://schemas.microsoft.com/office/drawing/2014/main" id="{AE4C37EB-E7EF-FD42-B5C2-AF6718C7D8AB}"/>
                </a:ext>
              </a:extLst>
            </p:cNvPr>
            <p:cNvSpPr/>
            <p:nvPr/>
          </p:nvSpPr>
          <p:spPr>
            <a:xfrm>
              <a:off x="4363290" y="2987022"/>
              <a:ext cx="102253" cy="98785"/>
            </a:xfrm>
            <a:custGeom>
              <a:avLst/>
              <a:gdLst/>
              <a:ahLst/>
              <a:cxnLst/>
              <a:rect l="l" t="t" r="r" b="b"/>
              <a:pathLst>
                <a:path w="3892" h="3760" extrusionOk="0">
                  <a:moveTo>
                    <a:pt x="820" y="1"/>
                  </a:moveTo>
                  <a:cubicBezTo>
                    <a:pt x="748" y="1"/>
                    <a:pt x="675" y="28"/>
                    <a:pt x="618" y="86"/>
                  </a:cubicBezTo>
                  <a:lnTo>
                    <a:pt x="112" y="592"/>
                  </a:lnTo>
                  <a:cubicBezTo>
                    <a:pt x="8" y="696"/>
                    <a:pt x="1" y="869"/>
                    <a:pt x="105" y="980"/>
                  </a:cubicBezTo>
                  <a:lnTo>
                    <a:pt x="2283" y="3471"/>
                  </a:lnTo>
                  <a:cubicBezTo>
                    <a:pt x="2456" y="3662"/>
                    <a:pt x="2696" y="3760"/>
                    <a:pt x="2936" y="3760"/>
                  </a:cubicBezTo>
                  <a:cubicBezTo>
                    <a:pt x="3156" y="3760"/>
                    <a:pt x="3376" y="3678"/>
                    <a:pt x="3545" y="3512"/>
                  </a:cubicBezTo>
                  <a:cubicBezTo>
                    <a:pt x="3892" y="3158"/>
                    <a:pt x="3878" y="2583"/>
                    <a:pt x="3503" y="2250"/>
                  </a:cubicBezTo>
                  <a:lnTo>
                    <a:pt x="1013" y="72"/>
                  </a:lnTo>
                  <a:cubicBezTo>
                    <a:pt x="956" y="25"/>
                    <a:pt x="888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148;p70">
              <a:extLst>
                <a:ext uri="{FF2B5EF4-FFF2-40B4-BE49-F238E27FC236}">
                  <a16:creationId xmlns:a16="http://schemas.microsoft.com/office/drawing/2014/main" id="{C95CE071-B43B-B44C-BD28-432C79D1054C}"/>
                </a:ext>
              </a:extLst>
            </p:cNvPr>
            <p:cNvSpPr/>
            <p:nvPr/>
          </p:nvSpPr>
          <p:spPr>
            <a:xfrm>
              <a:off x="4363474" y="2993826"/>
              <a:ext cx="98259" cy="92059"/>
            </a:xfrm>
            <a:custGeom>
              <a:avLst/>
              <a:gdLst/>
              <a:ahLst/>
              <a:cxnLst/>
              <a:rect l="l" t="t" r="r" b="b"/>
              <a:pathLst>
                <a:path w="3740" h="3504" extrusionOk="0">
                  <a:moveTo>
                    <a:pt x="438" y="0"/>
                  </a:moveTo>
                  <a:lnTo>
                    <a:pt x="112" y="333"/>
                  </a:lnTo>
                  <a:cubicBezTo>
                    <a:pt x="1" y="437"/>
                    <a:pt x="1" y="610"/>
                    <a:pt x="98" y="721"/>
                  </a:cubicBezTo>
                  <a:lnTo>
                    <a:pt x="2276" y="3212"/>
                  </a:lnTo>
                  <a:cubicBezTo>
                    <a:pt x="2449" y="3406"/>
                    <a:pt x="2687" y="3503"/>
                    <a:pt x="2926" y="3503"/>
                  </a:cubicBezTo>
                  <a:cubicBezTo>
                    <a:pt x="3147" y="3503"/>
                    <a:pt x="3368" y="3420"/>
                    <a:pt x="3538" y="3253"/>
                  </a:cubicBezTo>
                  <a:cubicBezTo>
                    <a:pt x="3628" y="3163"/>
                    <a:pt x="3698" y="3052"/>
                    <a:pt x="3739" y="2934"/>
                  </a:cubicBezTo>
                  <a:lnTo>
                    <a:pt x="3739" y="2934"/>
                  </a:lnTo>
                  <a:cubicBezTo>
                    <a:pt x="3645" y="2967"/>
                    <a:pt x="3547" y="2984"/>
                    <a:pt x="3450" y="2984"/>
                  </a:cubicBezTo>
                  <a:cubicBezTo>
                    <a:pt x="3205" y="2984"/>
                    <a:pt x="2965" y="2880"/>
                    <a:pt x="2796" y="2691"/>
                  </a:cubicBez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149;p70">
              <a:extLst>
                <a:ext uri="{FF2B5EF4-FFF2-40B4-BE49-F238E27FC236}">
                  <a16:creationId xmlns:a16="http://schemas.microsoft.com/office/drawing/2014/main" id="{7B1AD8E6-A7A6-5F4F-84B5-AD8784637AB2}"/>
                </a:ext>
              </a:extLst>
            </p:cNvPr>
            <p:cNvSpPr/>
            <p:nvPr/>
          </p:nvSpPr>
          <p:spPr>
            <a:xfrm>
              <a:off x="4179067" y="2811495"/>
              <a:ext cx="215408" cy="196282"/>
            </a:xfrm>
            <a:custGeom>
              <a:avLst/>
              <a:gdLst/>
              <a:ahLst/>
              <a:cxnLst/>
              <a:rect l="l" t="t" r="r" b="b"/>
              <a:pathLst>
                <a:path w="8199" h="7471" extrusionOk="0">
                  <a:moveTo>
                    <a:pt x="4097" y="0"/>
                  </a:moveTo>
                  <a:cubicBezTo>
                    <a:pt x="3141" y="0"/>
                    <a:pt x="2185" y="365"/>
                    <a:pt x="1457" y="1093"/>
                  </a:cubicBezTo>
                  <a:cubicBezTo>
                    <a:pt x="0" y="2549"/>
                    <a:pt x="0" y="4922"/>
                    <a:pt x="1457" y="6378"/>
                  </a:cubicBezTo>
                  <a:cubicBezTo>
                    <a:pt x="2185" y="7107"/>
                    <a:pt x="3141" y="7471"/>
                    <a:pt x="4097" y="7471"/>
                  </a:cubicBezTo>
                  <a:cubicBezTo>
                    <a:pt x="5053" y="7471"/>
                    <a:pt x="6010" y="7107"/>
                    <a:pt x="6742" y="6378"/>
                  </a:cubicBezTo>
                  <a:cubicBezTo>
                    <a:pt x="8199" y="4922"/>
                    <a:pt x="8199" y="2549"/>
                    <a:pt x="6742" y="1093"/>
                  </a:cubicBezTo>
                  <a:cubicBezTo>
                    <a:pt x="6010" y="365"/>
                    <a:pt x="5053" y="0"/>
                    <a:pt x="4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150;p70">
              <a:extLst>
                <a:ext uri="{FF2B5EF4-FFF2-40B4-BE49-F238E27FC236}">
                  <a16:creationId xmlns:a16="http://schemas.microsoft.com/office/drawing/2014/main" id="{3FB1B2ED-9738-0F4B-9B9C-5CEC4C7969C8}"/>
                </a:ext>
              </a:extLst>
            </p:cNvPr>
            <p:cNvSpPr/>
            <p:nvPr/>
          </p:nvSpPr>
          <p:spPr>
            <a:xfrm>
              <a:off x="4204210" y="2834405"/>
              <a:ext cx="165123" cy="150463"/>
            </a:xfrm>
            <a:custGeom>
              <a:avLst/>
              <a:gdLst/>
              <a:ahLst/>
              <a:cxnLst/>
              <a:rect l="l" t="t" r="r" b="b"/>
              <a:pathLst>
                <a:path w="6285" h="5727" extrusionOk="0">
                  <a:moveTo>
                    <a:pt x="3143" y="1"/>
                  </a:moveTo>
                  <a:cubicBezTo>
                    <a:pt x="2409" y="1"/>
                    <a:pt x="1676" y="280"/>
                    <a:pt x="1117" y="838"/>
                  </a:cubicBezTo>
                  <a:cubicBezTo>
                    <a:pt x="0" y="1955"/>
                    <a:pt x="0" y="3772"/>
                    <a:pt x="1117" y="4889"/>
                  </a:cubicBezTo>
                  <a:cubicBezTo>
                    <a:pt x="1676" y="5447"/>
                    <a:pt x="2409" y="5726"/>
                    <a:pt x="3143" y="5726"/>
                  </a:cubicBezTo>
                  <a:cubicBezTo>
                    <a:pt x="3876" y="5726"/>
                    <a:pt x="4610" y="5447"/>
                    <a:pt x="5168" y="4889"/>
                  </a:cubicBezTo>
                  <a:cubicBezTo>
                    <a:pt x="6285" y="3772"/>
                    <a:pt x="6285" y="1955"/>
                    <a:pt x="5168" y="838"/>
                  </a:cubicBezTo>
                  <a:cubicBezTo>
                    <a:pt x="4610" y="280"/>
                    <a:pt x="3876" y="1"/>
                    <a:pt x="3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151;p70">
              <a:extLst>
                <a:ext uri="{FF2B5EF4-FFF2-40B4-BE49-F238E27FC236}">
                  <a16:creationId xmlns:a16="http://schemas.microsoft.com/office/drawing/2014/main" id="{F42AD6D9-828B-8447-9D97-A1261C28C73F}"/>
                </a:ext>
              </a:extLst>
            </p:cNvPr>
            <p:cNvSpPr/>
            <p:nvPr/>
          </p:nvSpPr>
          <p:spPr>
            <a:xfrm>
              <a:off x="4204210" y="2850037"/>
              <a:ext cx="142160" cy="133175"/>
            </a:xfrm>
            <a:custGeom>
              <a:avLst/>
              <a:gdLst/>
              <a:ahLst/>
              <a:cxnLst/>
              <a:rect l="l" t="t" r="r" b="b"/>
              <a:pathLst>
                <a:path w="5411" h="5069" extrusionOk="0">
                  <a:moveTo>
                    <a:pt x="1388" y="0"/>
                  </a:moveTo>
                  <a:lnTo>
                    <a:pt x="1388" y="0"/>
                  </a:lnTo>
                  <a:cubicBezTo>
                    <a:pt x="1291" y="77"/>
                    <a:pt x="1200" y="153"/>
                    <a:pt x="1117" y="243"/>
                  </a:cubicBezTo>
                  <a:cubicBezTo>
                    <a:pt x="0" y="1422"/>
                    <a:pt x="84" y="3288"/>
                    <a:pt x="1304" y="4356"/>
                  </a:cubicBezTo>
                  <a:cubicBezTo>
                    <a:pt x="1848" y="4835"/>
                    <a:pt x="2522" y="5068"/>
                    <a:pt x="3193" y="5068"/>
                  </a:cubicBezTo>
                  <a:cubicBezTo>
                    <a:pt x="4021" y="5068"/>
                    <a:pt x="4844" y="4713"/>
                    <a:pt x="5411" y="4023"/>
                  </a:cubicBezTo>
                  <a:lnTo>
                    <a:pt x="5411" y="4023"/>
                  </a:lnTo>
                  <a:cubicBezTo>
                    <a:pt x="4886" y="4437"/>
                    <a:pt x="4259" y="4640"/>
                    <a:pt x="3634" y="4640"/>
                  </a:cubicBezTo>
                  <a:cubicBezTo>
                    <a:pt x="2898" y="4640"/>
                    <a:pt x="2165" y="4357"/>
                    <a:pt x="1610" y="3801"/>
                  </a:cubicBezTo>
                  <a:cubicBezTo>
                    <a:pt x="576" y="2775"/>
                    <a:pt x="486" y="1138"/>
                    <a:pt x="1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152;p70">
              <a:extLst>
                <a:ext uri="{FF2B5EF4-FFF2-40B4-BE49-F238E27FC236}">
                  <a16:creationId xmlns:a16="http://schemas.microsoft.com/office/drawing/2014/main" id="{EB3C4527-5A42-8C40-A680-38F8F167A89C}"/>
                </a:ext>
              </a:extLst>
            </p:cNvPr>
            <p:cNvSpPr/>
            <p:nvPr/>
          </p:nvSpPr>
          <p:spPr>
            <a:xfrm>
              <a:off x="4246666" y="2855186"/>
              <a:ext cx="81103" cy="22883"/>
            </a:xfrm>
            <a:custGeom>
              <a:avLst/>
              <a:gdLst/>
              <a:ahLst/>
              <a:cxnLst/>
              <a:rect l="l" t="t" r="r" b="b"/>
              <a:pathLst>
                <a:path w="3087" h="871" extrusionOk="0">
                  <a:moveTo>
                    <a:pt x="1524" y="0"/>
                  </a:moveTo>
                  <a:cubicBezTo>
                    <a:pt x="994" y="0"/>
                    <a:pt x="465" y="203"/>
                    <a:pt x="63" y="609"/>
                  </a:cubicBezTo>
                  <a:cubicBezTo>
                    <a:pt x="1" y="671"/>
                    <a:pt x="1" y="762"/>
                    <a:pt x="63" y="824"/>
                  </a:cubicBezTo>
                  <a:cubicBezTo>
                    <a:pt x="91" y="855"/>
                    <a:pt x="129" y="871"/>
                    <a:pt x="168" y="871"/>
                  </a:cubicBezTo>
                  <a:cubicBezTo>
                    <a:pt x="207" y="871"/>
                    <a:pt x="247" y="855"/>
                    <a:pt x="278" y="824"/>
                  </a:cubicBezTo>
                  <a:cubicBezTo>
                    <a:pt x="621" y="481"/>
                    <a:pt x="1072" y="309"/>
                    <a:pt x="1523" y="309"/>
                  </a:cubicBezTo>
                  <a:cubicBezTo>
                    <a:pt x="1974" y="309"/>
                    <a:pt x="2425" y="481"/>
                    <a:pt x="2768" y="824"/>
                  </a:cubicBezTo>
                  <a:cubicBezTo>
                    <a:pt x="2801" y="854"/>
                    <a:pt x="2838" y="867"/>
                    <a:pt x="2872" y="867"/>
                  </a:cubicBezTo>
                  <a:cubicBezTo>
                    <a:pt x="2989" y="867"/>
                    <a:pt x="3086" y="721"/>
                    <a:pt x="2990" y="609"/>
                  </a:cubicBezTo>
                  <a:cubicBezTo>
                    <a:pt x="2584" y="203"/>
                    <a:pt x="2054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153;p70">
              <a:extLst>
                <a:ext uri="{FF2B5EF4-FFF2-40B4-BE49-F238E27FC236}">
                  <a16:creationId xmlns:a16="http://schemas.microsoft.com/office/drawing/2014/main" id="{31F7BC76-3114-F846-B350-A2F16B6C293C}"/>
                </a:ext>
              </a:extLst>
            </p:cNvPr>
            <p:cNvSpPr/>
            <p:nvPr/>
          </p:nvSpPr>
          <p:spPr>
            <a:xfrm>
              <a:off x="4363290" y="2987022"/>
              <a:ext cx="41589" cy="40722"/>
            </a:xfrm>
            <a:custGeom>
              <a:avLst/>
              <a:gdLst/>
              <a:ahLst/>
              <a:cxnLst/>
              <a:rect l="l" t="t" r="r" b="b"/>
              <a:pathLst>
                <a:path w="1583" h="1550" extrusionOk="0">
                  <a:moveTo>
                    <a:pt x="821" y="1"/>
                  </a:moveTo>
                  <a:cubicBezTo>
                    <a:pt x="749" y="1"/>
                    <a:pt x="679" y="28"/>
                    <a:pt x="625" y="86"/>
                  </a:cubicBezTo>
                  <a:lnTo>
                    <a:pt x="119" y="592"/>
                  </a:lnTo>
                  <a:cubicBezTo>
                    <a:pt x="8" y="696"/>
                    <a:pt x="1" y="863"/>
                    <a:pt x="105" y="980"/>
                  </a:cubicBezTo>
                  <a:lnTo>
                    <a:pt x="597" y="1549"/>
                  </a:lnTo>
                  <a:lnTo>
                    <a:pt x="1582" y="564"/>
                  </a:lnTo>
                  <a:lnTo>
                    <a:pt x="1013" y="72"/>
                  </a:lnTo>
                  <a:cubicBezTo>
                    <a:pt x="956" y="25"/>
                    <a:pt x="888" y="1"/>
                    <a:pt x="8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154;p70">
              <a:extLst>
                <a:ext uri="{FF2B5EF4-FFF2-40B4-BE49-F238E27FC236}">
                  <a16:creationId xmlns:a16="http://schemas.microsoft.com/office/drawing/2014/main" id="{B9929C13-DBFE-BC4C-A8B7-44B7F954ACDD}"/>
                </a:ext>
              </a:extLst>
            </p:cNvPr>
            <p:cNvSpPr/>
            <p:nvPr/>
          </p:nvSpPr>
          <p:spPr>
            <a:xfrm>
              <a:off x="4363474" y="2993826"/>
              <a:ext cx="29189" cy="33918"/>
            </a:xfrm>
            <a:custGeom>
              <a:avLst/>
              <a:gdLst/>
              <a:ahLst/>
              <a:cxnLst/>
              <a:rect l="l" t="t" r="r" b="b"/>
              <a:pathLst>
                <a:path w="1111" h="1291" extrusionOk="0">
                  <a:moveTo>
                    <a:pt x="438" y="0"/>
                  </a:moveTo>
                  <a:lnTo>
                    <a:pt x="112" y="326"/>
                  </a:lnTo>
                  <a:cubicBezTo>
                    <a:pt x="1" y="437"/>
                    <a:pt x="1" y="604"/>
                    <a:pt x="98" y="721"/>
                  </a:cubicBezTo>
                  <a:lnTo>
                    <a:pt x="590" y="1290"/>
                  </a:lnTo>
                  <a:lnTo>
                    <a:pt x="1110" y="77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355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14116" y="4755900"/>
            <a:ext cx="154343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STATEMENT-1.HTML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500" dirty="0"/>
              <a:t>&lt;</a:t>
            </a:r>
            <a:r>
              <a:rPr lang="de-DE" sz="3500" b="0" dirty="0"/>
              <a:t> Fertig ist‘s vielleicht </a:t>
            </a:r>
            <a:r>
              <a:rPr lang="de-DE" sz="3500" dirty="0">
                <a:solidFill>
                  <a:schemeClr val="accent2"/>
                </a:solidFill>
              </a:rPr>
              <a:t>schneller</a:t>
            </a:r>
            <a:r>
              <a:rPr lang="de-DE" sz="3500" dirty="0"/>
              <a:t>,</a:t>
            </a:r>
            <a:br>
              <a:rPr lang="de-DE" sz="3500" b="0" dirty="0"/>
            </a:br>
            <a:r>
              <a:rPr lang="de-DE" sz="3500" b="0" dirty="0"/>
              <a:t>Aber nicht unbedingt </a:t>
            </a:r>
            <a:r>
              <a:rPr lang="de-DE" sz="3500" dirty="0">
                <a:solidFill>
                  <a:schemeClr val="accent3"/>
                </a:solidFill>
              </a:rPr>
              <a:t>besser</a:t>
            </a:r>
            <a:r>
              <a:rPr lang="de-DE" sz="3500" b="0" dirty="0"/>
              <a:t> </a:t>
            </a:r>
            <a:r>
              <a:rPr lang="en" sz="3500" dirty="0"/>
              <a:t>&gt;</a:t>
            </a:r>
            <a:endParaRPr sz="35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Junger Geschäftsmann zeigt">
            <a:extLst>
              <a:ext uri="{FF2B5EF4-FFF2-40B4-BE49-F238E27FC236}">
                <a16:creationId xmlns:a16="http://schemas.microsoft.com/office/drawing/2014/main" id="{7BB02162-6229-8147-8250-0E4921464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116" y="1214800"/>
            <a:ext cx="1625831" cy="35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8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2"/>
          <p:cNvGrpSpPr/>
          <p:nvPr/>
        </p:nvGrpSpPr>
        <p:grpSpPr>
          <a:xfrm>
            <a:off x="1214396" y="1734800"/>
            <a:ext cx="737100" cy="737100"/>
            <a:chOff x="991075" y="1881675"/>
            <a:chExt cx="737100" cy="737100"/>
          </a:xfrm>
        </p:grpSpPr>
        <p:sp>
          <p:nvSpPr>
            <p:cNvPr id="977" name="Google Shape;977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79" name="Google Shape;979;p42"/>
          <p:cNvGrpSpPr/>
          <p:nvPr/>
        </p:nvGrpSpPr>
        <p:grpSpPr>
          <a:xfrm>
            <a:off x="1214396" y="3317413"/>
            <a:ext cx="737100" cy="737100"/>
            <a:chOff x="991075" y="1881675"/>
            <a:chExt cx="737100" cy="737100"/>
          </a:xfrm>
        </p:grpSpPr>
        <p:sp>
          <p:nvSpPr>
            <p:cNvPr id="980" name="Google Shape;980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2" name="Google Shape;982;p42"/>
          <p:cNvGrpSpPr/>
          <p:nvPr/>
        </p:nvGrpSpPr>
        <p:grpSpPr>
          <a:xfrm>
            <a:off x="4732996" y="1734800"/>
            <a:ext cx="737100" cy="737100"/>
            <a:chOff x="991075" y="1881675"/>
            <a:chExt cx="737100" cy="737100"/>
          </a:xfrm>
        </p:grpSpPr>
        <p:sp>
          <p:nvSpPr>
            <p:cNvPr id="983" name="Google Shape;983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5" name="Google Shape;985;p42"/>
          <p:cNvGrpSpPr/>
          <p:nvPr/>
        </p:nvGrpSpPr>
        <p:grpSpPr>
          <a:xfrm>
            <a:off x="4732996" y="3317413"/>
            <a:ext cx="737100" cy="737100"/>
            <a:chOff x="991075" y="1881675"/>
            <a:chExt cx="737100" cy="737100"/>
          </a:xfrm>
        </p:grpSpPr>
        <p:sp>
          <p:nvSpPr>
            <p:cNvPr id="986" name="Google Shape;986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DIN-NORM.HTML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4" name="Google Shape;1004;p42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Iterativ</a:t>
            </a:r>
            <a:r>
              <a:rPr lang="en" dirty="0"/>
              <a:t> und </a:t>
            </a:r>
            <a:r>
              <a:rPr lang="en" dirty="0" err="1"/>
              <a:t>keine</a:t>
            </a:r>
            <a:r>
              <a:rPr lang="en" dirty="0"/>
              <a:t> </a:t>
            </a:r>
            <a:r>
              <a:rPr lang="en" dirty="0" err="1"/>
              <a:t>Wasserfall</a:t>
            </a:r>
            <a:endParaRPr dirty="0"/>
          </a:p>
        </p:txBody>
      </p:sp>
      <p:sp>
        <p:nvSpPr>
          <p:cNvPr id="1005" name="Google Shape;1005;p42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/ERGONOMIE</a:t>
            </a:r>
            <a:endParaRPr dirty="0"/>
          </a:p>
        </p:txBody>
      </p:sp>
      <p:sp>
        <p:nvSpPr>
          <p:cNvPr id="1006" name="Google Shape;1006;p42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Aufgabenangemessen-heit</a:t>
            </a:r>
            <a:r>
              <a:rPr lang="en" dirty="0"/>
              <a:t> </a:t>
            </a:r>
            <a:r>
              <a:rPr lang="en" dirty="0" err="1"/>
              <a:t>im</a:t>
            </a:r>
            <a:r>
              <a:rPr lang="en" dirty="0"/>
              <a:t> </a:t>
            </a:r>
            <a:r>
              <a:rPr lang="en" dirty="0" err="1"/>
              <a:t>Fokus</a:t>
            </a:r>
            <a:endParaRPr dirty="0"/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/NUTZERZENTRIERT</a:t>
            </a:r>
            <a:endParaRPr dirty="0"/>
          </a:p>
        </p:txBody>
      </p:sp>
      <p:sp>
        <p:nvSpPr>
          <p:cNvPr id="1008" name="Google Shape;1008;p42"/>
          <p:cNvSpPr txBox="1">
            <a:spLocks noGrp="1"/>
          </p:cNvSpPr>
          <p:nvPr>
            <p:ph type="subTitle" idx="3"/>
          </p:nvPr>
        </p:nvSpPr>
        <p:spPr>
          <a:xfrm>
            <a:off x="5546299" y="2044175"/>
            <a:ext cx="2649099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Nutzer</a:t>
            </a:r>
            <a:r>
              <a:rPr lang="en" dirty="0"/>
              <a:t> </a:t>
            </a:r>
            <a:r>
              <a:rPr lang="en" dirty="0" err="1"/>
              <a:t>eng</a:t>
            </a:r>
            <a:r>
              <a:rPr lang="en" dirty="0"/>
              <a:t> in die </a:t>
            </a:r>
            <a:r>
              <a:rPr lang="en" dirty="0" err="1"/>
              <a:t>Konzeption</a:t>
            </a:r>
            <a:r>
              <a:rPr lang="en" dirty="0"/>
              <a:t> </a:t>
            </a:r>
            <a:r>
              <a:rPr lang="en" dirty="0" err="1"/>
              <a:t>eingebunden</a:t>
            </a:r>
            <a:endParaRPr dirty="0"/>
          </a:p>
        </p:txBody>
      </p:sp>
      <p:sp>
        <p:nvSpPr>
          <p:cNvPr id="1009" name="Google Shape;1009;p42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/ITERATIV</a:t>
            </a:r>
            <a:endParaRPr dirty="0"/>
          </a:p>
        </p:txBody>
      </p:sp>
      <p:sp>
        <p:nvSpPr>
          <p:cNvPr id="1010" name="Google Shape;1010;p42"/>
          <p:cNvSpPr txBox="1">
            <a:spLocks noGrp="1"/>
          </p:cNvSpPr>
          <p:nvPr>
            <p:ph type="title" idx="6"/>
          </p:nvPr>
        </p:nvSpPr>
        <p:spPr>
          <a:xfrm>
            <a:off x="5546300" y="3214346"/>
            <a:ext cx="2500500" cy="733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/ANFORDERUNGS- ERMITTLUNG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546300" y="3888806"/>
            <a:ext cx="2500500" cy="233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Sehr umfassend</a:t>
            </a:r>
            <a:endParaRPr dirty="0"/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/</a:t>
            </a:r>
            <a:r>
              <a:rPr lang="de-DE" b="0" dirty="0"/>
              <a:t>DIN-EN-ISO 9421-210 (2011)</a:t>
            </a:r>
            <a:endParaRPr dirty="0"/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7" name="Google Shape;1067;p4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" name="Google Shape;10313;p71">
            <a:extLst>
              <a:ext uri="{FF2B5EF4-FFF2-40B4-BE49-F238E27FC236}">
                <a16:creationId xmlns:a16="http://schemas.microsoft.com/office/drawing/2014/main" id="{352BB81D-ACDF-CF43-BAFD-0C3F177B9BA5}"/>
              </a:ext>
            </a:extLst>
          </p:cNvPr>
          <p:cNvGrpSpPr/>
          <p:nvPr/>
        </p:nvGrpSpPr>
        <p:grpSpPr>
          <a:xfrm>
            <a:off x="5010120" y="1927823"/>
            <a:ext cx="182850" cy="361927"/>
            <a:chOff x="4915368" y="2891390"/>
            <a:chExt cx="182850" cy="361927"/>
          </a:xfrm>
          <a:solidFill>
            <a:srgbClr val="FFEB7D">
              <a:alpha val="83000"/>
            </a:srgbClr>
          </a:solidFill>
        </p:grpSpPr>
        <p:sp>
          <p:nvSpPr>
            <p:cNvPr id="100" name="Google Shape;10314;p71">
              <a:extLst>
                <a:ext uri="{FF2B5EF4-FFF2-40B4-BE49-F238E27FC236}">
                  <a16:creationId xmlns:a16="http://schemas.microsoft.com/office/drawing/2014/main" id="{17DA3B5B-0048-9042-B7DA-20A9FB675E03}"/>
                </a:ext>
              </a:extLst>
            </p:cNvPr>
            <p:cNvSpPr/>
            <p:nvPr/>
          </p:nvSpPr>
          <p:spPr>
            <a:xfrm>
              <a:off x="4940992" y="2925292"/>
              <a:ext cx="131367" cy="326504"/>
            </a:xfrm>
            <a:custGeom>
              <a:avLst/>
              <a:gdLst/>
              <a:ahLst/>
              <a:cxnLst/>
              <a:rect l="l" t="t" r="r" b="b"/>
              <a:pathLst>
                <a:path w="5014" h="12462" extrusionOk="0">
                  <a:moveTo>
                    <a:pt x="0" y="1"/>
                  </a:moveTo>
                  <a:lnTo>
                    <a:pt x="0" y="10017"/>
                  </a:lnTo>
                  <a:cubicBezTo>
                    <a:pt x="29" y="11379"/>
                    <a:pt x="1141" y="12462"/>
                    <a:pt x="2512" y="12462"/>
                  </a:cubicBezTo>
                  <a:cubicBezTo>
                    <a:pt x="3873" y="12462"/>
                    <a:pt x="4985" y="11379"/>
                    <a:pt x="5013" y="10017"/>
                  </a:cubicBezTo>
                  <a:lnTo>
                    <a:pt x="50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315;p71">
              <a:extLst>
                <a:ext uri="{FF2B5EF4-FFF2-40B4-BE49-F238E27FC236}">
                  <a16:creationId xmlns:a16="http://schemas.microsoft.com/office/drawing/2014/main" id="{E342517B-3BBB-C54E-9E7B-721A4690D91B}"/>
                </a:ext>
              </a:extLst>
            </p:cNvPr>
            <p:cNvSpPr/>
            <p:nvPr/>
          </p:nvSpPr>
          <p:spPr>
            <a:xfrm>
              <a:off x="4991977" y="2925292"/>
              <a:ext cx="80644" cy="328024"/>
            </a:xfrm>
            <a:custGeom>
              <a:avLst/>
              <a:gdLst/>
              <a:ahLst/>
              <a:cxnLst/>
              <a:rect l="l" t="t" r="r" b="b"/>
              <a:pathLst>
                <a:path w="3078" h="12520" extrusionOk="0">
                  <a:moveTo>
                    <a:pt x="1946" y="1"/>
                  </a:moveTo>
                  <a:lnTo>
                    <a:pt x="1946" y="10017"/>
                  </a:lnTo>
                  <a:cubicBezTo>
                    <a:pt x="1946" y="11187"/>
                    <a:pt x="1141" y="12193"/>
                    <a:pt x="0" y="12462"/>
                  </a:cubicBezTo>
                  <a:cubicBezTo>
                    <a:pt x="182" y="12500"/>
                    <a:pt x="374" y="12519"/>
                    <a:pt x="566" y="12519"/>
                  </a:cubicBezTo>
                  <a:cubicBezTo>
                    <a:pt x="1946" y="12519"/>
                    <a:pt x="3077" y="11398"/>
                    <a:pt x="3077" y="10017"/>
                  </a:cubicBezTo>
                  <a:lnTo>
                    <a:pt x="30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316;p71">
              <a:extLst>
                <a:ext uri="{FF2B5EF4-FFF2-40B4-BE49-F238E27FC236}">
                  <a16:creationId xmlns:a16="http://schemas.microsoft.com/office/drawing/2014/main" id="{DF52A0AE-0A9B-A64A-9E64-34165B534A95}"/>
                </a:ext>
              </a:extLst>
            </p:cNvPr>
            <p:cNvSpPr/>
            <p:nvPr/>
          </p:nvSpPr>
          <p:spPr>
            <a:xfrm>
              <a:off x="4940992" y="3044345"/>
              <a:ext cx="131367" cy="208971"/>
            </a:xfrm>
            <a:custGeom>
              <a:avLst/>
              <a:gdLst/>
              <a:ahLst/>
              <a:cxnLst/>
              <a:rect l="l" t="t" r="r" b="b"/>
              <a:pathLst>
                <a:path w="5014" h="7976" extrusionOk="0">
                  <a:moveTo>
                    <a:pt x="1277" y="0"/>
                  </a:moveTo>
                  <a:cubicBezTo>
                    <a:pt x="533" y="0"/>
                    <a:pt x="0" y="345"/>
                    <a:pt x="0" y="345"/>
                  </a:cubicBezTo>
                  <a:lnTo>
                    <a:pt x="0" y="5473"/>
                  </a:lnTo>
                  <a:cubicBezTo>
                    <a:pt x="0" y="6854"/>
                    <a:pt x="1122" y="7975"/>
                    <a:pt x="2512" y="7975"/>
                  </a:cubicBezTo>
                  <a:cubicBezTo>
                    <a:pt x="3892" y="7975"/>
                    <a:pt x="5013" y="6854"/>
                    <a:pt x="5013" y="5473"/>
                  </a:cubicBezTo>
                  <a:lnTo>
                    <a:pt x="5013" y="173"/>
                  </a:lnTo>
                  <a:cubicBezTo>
                    <a:pt x="5013" y="173"/>
                    <a:pt x="4410" y="651"/>
                    <a:pt x="3594" y="651"/>
                  </a:cubicBezTo>
                  <a:cubicBezTo>
                    <a:pt x="3260" y="651"/>
                    <a:pt x="2890" y="571"/>
                    <a:pt x="2512" y="345"/>
                  </a:cubicBezTo>
                  <a:cubicBezTo>
                    <a:pt x="2074" y="86"/>
                    <a:pt x="1649" y="0"/>
                    <a:pt x="1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17;p71">
              <a:extLst>
                <a:ext uri="{FF2B5EF4-FFF2-40B4-BE49-F238E27FC236}">
                  <a16:creationId xmlns:a16="http://schemas.microsoft.com/office/drawing/2014/main" id="{7E184EEA-63A1-6048-833A-D38F6752F065}"/>
                </a:ext>
              </a:extLst>
            </p:cNvPr>
            <p:cNvSpPr/>
            <p:nvPr/>
          </p:nvSpPr>
          <p:spPr>
            <a:xfrm>
              <a:off x="4991977" y="3048852"/>
              <a:ext cx="80382" cy="203443"/>
            </a:xfrm>
            <a:custGeom>
              <a:avLst/>
              <a:gdLst/>
              <a:ahLst/>
              <a:cxnLst/>
              <a:rect l="l" t="t" r="r" b="b"/>
              <a:pathLst>
                <a:path w="3068" h="7765" extrusionOk="0">
                  <a:moveTo>
                    <a:pt x="3067" y="1"/>
                  </a:moveTo>
                  <a:cubicBezTo>
                    <a:pt x="2732" y="250"/>
                    <a:pt x="2349" y="403"/>
                    <a:pt x="1946" y="461"/>
                  </a:cubicBezTo>
                  <a:lnTo>
                    <a:pt x="1946" y="5301"/>
                  </a:lnTo>
                  <a:cubicBezTo>
                    <a:pt x="1946" y="6461"/>
                    <a:pt x="1141" y="7477"/>
                    <a:pt x="0" y="7736"/>
                  </a:cubicBezTo>
                  <a:lnTo>
                    <a:pt x="67" y="7755"/>
                  </a:lnTo>
                  <a:lnTo>
                    <a:pt x="86" y="7755"/>
                  </a:lnTo>
                  <a:lnTo>
                    <a:pt x="134" y="7765"/>
                  </a:lnTo>
                  <a:lnTo>
                    <a:pt x="566" y="7765"/>
                  </a:lnTo>
                  <a:cubicBezTo>
                    <a:pt x="1946" y="7765"/>
                    <a:pt x="3067" y="6643"/>
                    <a:pt x="3067" y="5253"/>
                  </a:cubicBezTo>
                  <a:lnTo>
                    <a:pt x="30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318;p71">
              <a:extLst>
                <a:ext uri="{FF2B5EF4-FFF2-40B4-BE49-F238E27FC236}">
                  <a16:creationId xmlns:a16="http://schemas.microsoft.com/office/drawing/2014/main" id="{3FFECD9F-B9F8-3247-910D-31E51854376F}"/>
                </a:ext>
              </a:extLst>
            </p:cNvPr>
            <p:cNvSpPr/>
            <p:nvPr/>
          </p:nvSpPr>
          <p:spPr>
            <a:xfrm>
              <a:off x="4963838" y="3076493"/>
              <a:ext cx="19624" cy="16558"/>
            </a:xfrm>
            <a:custGeom>
              <a:avLst/>
              <a:gdLst/>
              <a:ahLst/>
              <a:cxnLst/>
              <a:rect l="l" t="t" r="r" b="b"/>
              <a:pathLst>
                <a:path w="749" h="632" extrusionOk="0">
                  <a:moveTo>
                    <a:pt x="432" y="0"/>
                  </a:moveTo>
                  <a:cubicBezTo>
                    <a:pt x="144" y="0"/>
                    <a:pt x="1" y="336"/>
                    <a:pt x="202" y="537"/>
                  </a:cubicBezTo>
                  <a:cubicBezTo>
                    <a:pt x="267" y="602"/>
                    <a:pt x="347" y="631"/>
                    <a:pt x="426" y="631"/>
                  </a:cubicBezTo>
                  <a:cubicBezTo>
                    <a:pt x="590" y="631"/>
                    <a:pt x="748" y="504"/>
                    <a:pt x="748" y="316"/>
                  </a:cubicBezTo>
                  <a:cubicBezTo>
                    <a:pt x="739" y="134"/>
                    <a:pt x="604" y="0"/>
                    <a:pt x="4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319;p71">
              <a:extLst>
                <a:ext uri="{FF2B5EF4-FFF2-40B4-BE49-F238E27FC236}">
                  <a16:creationId xmlns:a16="http://schemas.microsoft.com/office/drawing/2014/main" id="{50597B8C-4F87-B04D-A095-AE7DDA64701A}"/>
                </a:ext>
              </a:extLst>
            </p:cNvPr>
            <p:cNvSpPr/>
            <p:nvPr/>
          </p:nvSpPr>
          <p:spPr>
            <a:xfrm>
              <a:off x="5030386" y="3100099"/>
              <a:ext cx="16847" cy="14436"/>
            </a:xfrm>
            <a:custGeom>
              <a:avLst/>
              <a:gdLst/>
              <a:ahLst/>
              <a:cxnLst/>
              <a:rect l="l" t="t" r="r" b="b"/>
              <a:pathLst>
                <a:path w="643" h="551" extrusionOk="0">
                  <a:moveTo>
                    <a:pt x="365" y="0"/>
                  </a:moveTo>
                  <a:cubicBezTo>
                    <a:pt x="125" y="0"/>
                    <a:pt x="1" y="297"/>
                    <a:pt x="173" y="470"/>
                  </a:cubicBezTo>
                  <a:cubicBezTo>
                    <a:pt x="229" y="525"/>
                    <a:pt x="297" y="550"/>
                    <a:pt x="365" y="550"/>
                  </a:cubicBezTo>
                  <a:cubicBezTo>
                    <a:pt x="506" y="550"/>
                    <a:pt x="643" y="441"/>
                    <a:pt x="643" y="278"/>
                  </a:cubicBezTo>
                  <a:cubicBezTo>
                    <a:pt x="643" y="125"/>
                    <a:pt x="518" y="0"/>
                    <a:pt x="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320;p71">
              <a:extLst>
                <a:ext uri="{FF2B5EF4-FFF2-40B4-BE49-F238E27FC236}">
                  <a16:creationId xmlns:a16="http://schemas.microsoft.com/office/drawing/2014/main" id="{CDEC0FA7-DFE9-CE41-A700-EE187D83BC32}"/>
                </a:ext>
              </a:extLst>
            </p:cNvPr>
            <p:cNvSpPr/>
            <p:nvPr/>
          </p:nvSpPr>
          <p:spPr>
            <a:xfrm>
              <a:off x="4980921" y="3202803"/>
              <a:ext cx="16847" cy="14436"/>
            </a:xfrm>
            <a:custGeom>
              <a:avLst/>
              <a:gdLst/>
              <a:ahLst/>
              <a:cxnLst/>
              <a:rect l="l" t="t" r="r" b="b"/>
              <a:pathLst>
                <a:path w="643" h="551" extrusionOk="0">
                  <a:moveTo>
                    <a:pt x="365" y="1"/>
                  </a:moveTo>
                  <a:cubicBezTo>
                    <a:pt x="125" y="1"/>
                    <a:pt x="0" y="298"/>
                    <a:pt x="173" y="470"/>
                  </a:cubicBezTo>
                  <a:cubicBezTo>
                    <a:pt x="229" y="526"/>
                    <a:pt x="297" y="551"/>
                    <a:pt x="364" y="551"/>
                  </a:cubicBezTo>
                  <a:cubicBezTo>
                    <a:pt x="506" y="551"/>
                    <a:pt x="643" y="441"/>
                    <a:pt x="643" y="278"/>
                  </a:cubicBezTo>
                  <a:cubicBezTo>
                    <a:pt x="643" y="125"/>
                    <a:pt x="518" y="1"/>
                    <a:pt x="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321;p71">
              <a:extLst>
                <a:ext uri="{FF2B5EF4-FFF2-40B4-BE49-F238E27FC236}">
                  <a16:creationId xmlns:a16="http://schemas.microsoft.com/office/drawing/2014/main" id="{EC8A54AA-9FE4-2B42-8EB2-034A3B5946B8}"/>
                </a:ext>
              </a:extLst>
            </p:cNvPr>
            <p:cNvSpPr/>
            <p:nvPr/>
          </p:nvSpPr>
          <p:spPr>
            <a:xfrm>
              <a:off x="5030386" y="3171651"/>
              <a:ext cx="16847" cy="14698"/>
            </a:xfrm>
            <a:custGeom>
              <a:avLst/>
              <a:gdLst/>
              <a:ahLst/>
              <a:cxnLst/>
              <a:rect l="l" t="t" r="r" b="b"/>
              <a:pathLst>
                <a:path w="643" h="561" extrusionOk="0">
                  <a:moveTo>
                    <a:pt x="365" y="1"/>
                  </a:moveTo>
                  <a:cubicBezTo>
                    <a:pt x="125" y="1"/>
                    <a:pt x="1" y="298"/>
                    <a:pt x="173" y="480"/>
                  </a:cubicBezTo>
                  <a:cubicBezTo>
                    <a:pt x="228" y="535"/>
                    <a:pt x="296" y="560"/>
                    <a:pt x="363" y="560"/>
                  </a:cubicBezTo>
                  <a:cubicBezTo>
                    <a:pt x="506" y="560"/>
                    <a:pt x="643" y="448"/>
                    <a:pt x="643" y="279"/>
                  </a:cubicBezTo>
                  <a:cubicBezTo>
                    <a:pt x="643" y="126"/>
                    <a:pt x="518" y="1"/>
                    <a:pt x="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322;p71">
              <a:extLst>
                <a:ext uri="{FF2B5EF4-FFF2-40B4-BE49-F238E27FC236}">
                  <a16:creationId xmlns:a16="http://schemas.microsoft.com/office/drawing/2014/main" id="{9329DFCD-F727-774C-8187-720850BC7632}"/>
                </a:ext>
              </a:extLst>
            </p:cNvPr>
            <p:cNvSpPr/>
            <p:nvPr/>
          </p:nvSpPr>
          <p:spPr>
            <a:xfrm>
              <a:off x="4974135" y="3132246"/>
              <a:ext cx="20357" cy="17397"/>
            </a:xfrm>
            <a:custGeom>
              <a:avLst/>
              <a:gdLst/>
              <a:ahLst/>
              <a:cxnLst/>
              <a:rect l="l" t="t" r="r" b="b"/>
              <a:pathLst>
                <a:path w="777" h="664" extrusionOk="0">
                  <a:moveTo>
                    <a:pt x="451" y="0"/>
                  </a:moveTo>
                  <a:cubicBezTo>
                    <a:pt x="154" y="0"/>
                    <a:pt x="1" y="355"/>
                    <a:pt x="211" y="566"/>
                  </a:cubicBezTo>
                  <a:cubicBezTo>
                    <a:pt x="279" y="634"/>
                    <a:pt x="362" y="664"/>
                    <a:pt x="443" y="664"/>
                  </a:cubicBezTo>
                  <a:cubicBezTo>
                    <a:pt x="614" y="664"/>
                    <a:pt x="777" y="530"/>
                    <a:pt x="777" y="336"/>
                  </a:cubicBezTo>
                  <a:cubicBezTo>
                    <a:pt x="777" y="144"/>
                    <a:pt x="633" y="0"/>
                    <a:pt x="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323;p71">
              <a:extLst>
                <a:ext uri="{FF2B5EF4-FFF2-40B4-BE49-F238E27FC236}">
                  <a16:creationId xmlns:a16="http://schemas.microsoft.com/office/drawing/2014/main" id="{E3C24322-C88D-D04F-94E7-43CB94947B02}"/>
                </a:ext>
              </a:extLst>
            </p:cNvPr>
            <p:cNvSpPr/>
            <p:nvPr/>
          </p:nvSpPr>
          <p:spPr>
            <a:xfrm>
              <a:off x="4915368" y="2891390"/>
              <a:ext cx="182850" cy="33693"/>
            </a:xfrm>
            <a:custGeom>
              <a:avLst/>
              <a:gdLst/>
              <a:ahLst/>
              <a:cxnLst/>
              <a:rect l="l" t="t" r="r" b="b"/>
              <a:pathLst>
                <a:path w="6979" h="1286" extrusionOk="0">
                  <a:moveTo>
                    <a:pt x="442" y="1"/>
                  </a:moveTo>
                  <a:cubicBezTo>
                    <a:pt x="192" y="1"/>
                    <a:pt x="1" y="192"/>
                    <a:pt x="1" y="432"/>
                  </a:cubicBezTo>
                  <a:lnTo>
                    <a:pt x="1" y="854"/>
                  </a:lnTo>
                  <a:cubicBezTo>
                    <a:pt x="1" y="1093"/>
                    <a:pt x="192" y="1285"/>
                    <a:pt x="442" y="1285"/>
                  </a:cubicBezTo>
                  <a:lnTo>
                    <a:pt x="6538" y="1285"/>
                  </a:lnTo>
                  <a:cubicBezTo>
                    <a:pt x="6777" y="1285"/>
                    <a:pt x="6979" y="1093"/>
                    <a:pt x="6979" y="854"/>
                  </a:cubicBezTo>
                  <a:lnTo>
                    <a:pt x="6979" y="432"/>
                  </a:lnTo>
                  <a:cubicBezTo>
                    <a:pt x="6979" y="192"/>
                    <a:pt x="6777" y="1"/>
                    <a:pt x="6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324;p71">
              <a:extLst>
                <a:ext uri="{FF2B5EF4-FFF2-40B4-BE49-F238E27FC236}">
                  <a16:creationId xmlns:a16="http://schemas.microsoft.com/office/drawing/2014/main" id="{689CB304-5723-2047-9796-FA431B2548C1}"/>
                </a:ext>
              </a:extLst>
            </p:cNvPr>
            <p:cNvSpPr/>
            <p:nvPr/>
          </p:nvSpPr>
          <p:spPr>
            <a:xfrm>
              <a:off x="5055250" y="2891390"/>
              <a:ext cx="42732" cy="33693"/>
            </a:xfrm>
            <a:custGeom>
              <a:avLst/>
              <a:gdLst/>
              <a:ahLst/>
              <a:cxnLst/>
              <a:rect l="l" t="t" r="r" b="b"/>
              <a:pathLst>
                <a:path w="1631" h="1286" extrusionOk="0">
                  <a:moveTo>
                    <a:pt x="1" y="1"/>
                  </a:moveTo>
                  <a:cubicBezTo>
                    <a:pt x="240" y="1"/>
                    <a:pt x="432" y="192"/>
                    <a:pt x="432" y="432"/>
                  </a:cubicBezTo>
                  <a:lnTo>
                    <a:pt x="432" y="854"/>
                  </a:lnTo>
                  <a:cubicBezTo>
                    <a:pt x="432" y="1093"/>
                    <a:pt x="240" y="1285"/>
                    <a:pt x="1" y="1285"/>
                  </a:cubicBezTo>
                  <a:lnTo>
                    <a:pt x="1199" y="1285"/>
                  </a:lnTo>
                  <a:cubicBezTo>
                    <a:pt x="1438" y="1285"/>
                    <a:pt x="1630" y="1093"/>
                    <a:pt x="1630" y="854"/>
                  </a:cubicBezTo>
                  <a:lnTo>
                    <a:pt x="1630" y="432"/>
                  </a:lnTo>
                  <a:cubicBezTo>
                    <a:pt x="1630" y="192"/>
                    <a:pt x="1438" y="1"/>
                    <a:pt x="1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414;p72">
            <a:extLst>
              <a:ext uri="{FF2B5EF4-FFF2-40B4-BE49-F238E27FC236}">
                <a16:creationId xmlns:a16="http://schemas.microsoft.com/office/drawing/2014/main" id="{113DEA02-14E5-EF43-B6D3-7744CF5774E7}"/>
              </a:ext>
            </a:extLst>
          </p:cNvPr>
          <p:cNvGrpSpPr/>
          <p:nvPr/>
        </p:nvGrpSpPr>
        <p:grpSpPr>
          <a:xfrm>
            <a:off x="4941333" y="3525903"/>
            <a:ext cx="320188" cy="319269"/>
            <a:chOff x="3544540" y="3380963"/>
            <a:chExt cx="320188" cy="319269"/>
          </a:xfrm>
          <a:solidFill>
            <a:srgbClr val="FFEB7D">
              <a:alpha val="83000"/>
            </a:srgbClr>
          </a:solidFill>
        </p:grpSpPr>
        <p:sp>
          <p:nvSpPr>
            <p:cNvPr id="112" name="Google Shape;11415;p72">
              <a:extLst>
                <a:ext uri="{FF2B5EF4-FFF2-40B4-BE49-F238E27FC236}">
                  <a16:creationId xmlns:a16="http://schemas.microsoft.com/office/drawing/2014/main" id="{730625B7-FE3E-9849-A66E-033255F13741}"/>
                </a:ext>
              </a:extLst>
            </p:cNvPr>
            <p:cNvSpPr/>
            <p:nvPr/>
          </p:nvSpPr>
          <p:spPr>
            <a:xfrm>
              <a:off x="3636528" y="3558218"/>
              <a:ext cx="51023" cy="51049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196" y="0"/>
                  </a:moveTo>
                  <a:lnTo>
                    <a:pt x="0" y="1197"/>
                  </a:lnTo>
                  <a:cubicBezTo>
                    <a:pt x="86" y="1216"/>
                    <a:pt x="172" y="1254"/>
                    <a:pt x="239" y="1321"/>
                  </a:cubicBezTo>
                  <a:lnTo>
                    <a:pt x="622" y="1704"/>
                  </a:lnTo>
                  <a:cubicBezTo>
                    <a:pt x="689" y="1771"/>
                    <a:pt x="727" y="1857"/>
                    <a:pt x="747" y="1943"/>
                  </a:cubicBezTo>
                  <a:lnTo>
                    <a:pt x="1943" y="747"/>
                  </a:lnTo>
                  <a:cubicBezTo>
                    <a:pt x="1656" y="536"/>
                    <a:pt x="1407" y="287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416;p72">
              <a:extLst>
                <a:ext uri="{FF2B5EF4-FFF2-40B4-BE49-F238E27FC236}">
                  <a16:creationId xmlns:a16="http://schemas.microsoft.com/office/drawing/2014/main" id="{0758876F-4FAB-224E-861E-B2F2DBB1D202}"/>
                </a:ext>
              </a:extLst>
            </p:cNvPr>
            <p:cNvSpPr/>
            <p:nvPr/>
          </p:nvSpPr>
          <p:spPr>
            <a:xfrm>
              <a:off x="3636765" y="3558454"/>
              <a:ext cx="40992" cy="50813"/>
            </a:xfrm>
            <a:custGeom>
              <a:avLst/>
              <a:gdLst/>
              <a:ahLst/>
              <a:cxnLst/>
              <a:rect l="l" t="t" r="r" b="b"/>
              <a:pathLst>
                <a:path w="1561" h="1935" extrusionOk="0">
                  <a:moveTo>
                    <a:pt x="1197" y="1"/>
                  </a:moveTo>
                  <a:lnTo>
                    <a:pt x="1" y="1197"/>
                  </a:lnTo>
                  <a:cubicBezTo>
                    <a:pt x="87" y="1207"/>
                    <a:pt x="173" y="1245"/>
                    <a:pt x="240" y="1312"/>
                  </a:cubicBezTo>
                  <a:lnTo>
                    <a:pt x="623" y="1695"/>
                  </a:lnTo>
                  <a:cubicBezTo>
                    <a:pt x="690" y="1762"/>
                    <a:pt x="728" y="1848"/>
                    <a:pt x="747" y="1934"/>
                  </a:cubicBezTo>
                  <a:lnTo>
                    <a:pt x="1197" y="1484"/>
                  </a:lnTo>
                  <a:lnTo>
                    <a:pt x="1034" y="1312"/>
                  </a:lnTo>
                  <a:lnTo>
                    <a:pt x="1015" y="1312"/>
                  </a:lnTo>
                  <a:cubicBezTo>
                    <a:pt x="910" y="1216"/>
                    <a:pt x="910" y="1063"/>
                    <a:pt x="1015" y="968"/>
                  </a:cubicBezTo>
                  <a:lnTo>
                    <a:pt x="1561" y="412"/>
                  </a:lnTo>
                  <a:cubicBezTo>
                    <a:pt x="1427" y="288"/>
                    <a:pt x="1312" y="145"/>
                    <a:pt x="1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17;p72">
              <a:extLst>
                <a:ext uri="{FF2B5EF4-FFF2-40B4-BE49-F238E27FC236}">
                  <a16:creationId xmlns:a16="http://schemas.microsoft.com/office/drawing/2014/main" id="{EDD371F4-4625-2247-BFD4-EE39539DBCC5}"/>
                </a:ext>
              </a:extLst>
            </p:cNvPr>
            <p:cNvSpPr/>
            <p:nvPr/>
          </p:nvSpPr>
          <p:spPr>
            <a:xfrm>
              <a:off x="3632248" y="3380963"/>
              <a:ext cx="232480" cy="221897"/>
            </a:xfrm>
            <a:custGeom>
              <a:avLst/>
              <a:gdLst/>
              <a:ahLst/>
              <a:cxnLst/>
              <a:rect l="l" t="t" r="r" b="b"/>
              <a:pathLst>
                <a:path w="8853" h="8450" extrusionOk="0">
                  <a:moveTo>
                    <a:pt x="4639" y="0"/>
                  </a:moveTo>
                  <a:cubicBezTo>
                    <a:pt x="3537" y="0"/>
                    <a:pt x="2454" y="430"/>
                    <a:pt x="1646" y="1238"/>
                  </a:cubicBezTo>
                  <a:cubicBezTo>
                    <a:pt x="0" y="2894"/>
                    <a:pt x="0" y="5564"/>
                    <a:pt x="1646" y="7210"/>
                  </a:cubicBezTo>
                  <a:cubicBezTo>
                    <a:pt x="2452" y="8022"/>
                    <a:pt x="3532" y="8450"/>
                    <a:pt x="4631" y="8450"/>
                  </a:cubicBezTo>
                  <a:cubicBezTo>
                    <a:pt x="5176" y="8450"/>
                    <a:pt x="5726" y="8344"/>
                    <a:pt x="6250" y="8128"/>
                  </a:cubicBezTo>
                  <a:cubicBezTo>
                    <a:pt x="7829" y="7478"/>
                    <a:pt x="8853" y="5937"/>
                    <a:pt x="8853" y="4224"/>
                  </a:cubicBezTo>
                  <a:cubicBezTo>
                    <a:pt x="8853" y="2520"/>
                    <a:pt x="7829" y="980"/>
                    <a:pt x="6250" y="319"/>
                  </a:cubicBezTo>
                  <a:cubicBezTo>
                    <a:pt x="5729" y="104"/>
                    <a:pt x="5182" y="0"/>
                    <a:pt x="4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418;p72">
              <a:extLst>
                <a:ext uri="{FF2B5EF4-FFF2-40B4-BE49-F238E27FC236}">
                  <a16:creationId xmlns:a16="http://schemas.microsoft.com/office/drawing/2014/main" id="{D42F0571-EE49-854C-9A42-D87D9D3FF783}"/>
                </a:ext>
              </a:extLst>
            </p:cNvPr>
            <p:cNvSpPr/>
            <p:nvPr/>
          </p:nvSpPr>
          <p:spPr>
            <a:xfrm>
              <a:off x="3627731" y="3381094"/>
              <a:ext cx="135738" cy="221792"/>
            </a:xfrm>
            <a:custGeom>
              <a:avLst/>
              <a:gdLst/>
              <a:ahLst/>
              <a:cxnLst/>
              <a:rect l="l" t="t" r="r" b="b"/>
              <a:pathLst>
                <a:path w="5169" h="8446" extrusionOk="0">
                  <a:moveTo>
                    <a:pt x="4787" y="0"/>
                  </a:moveTo>
                  <a:cubicBezTo>
                    <a:pt x="2484" y="0"/>
                    <a:pt x="574" y="1869"/>
                    <a:pt x="574" y="4219"/>
                  </a:cubicBezTo>
                  <a:cubicBezTo>
                    <a:pt x="574" y="6574"/>
                    <a:pt x="2492" y="8445"/>
                    <a:pt x="4802" y="8445"/>
                  </a:cubicBezTo>
                  <a:cubicBezTo>
                    <a:pt x="4923" y="8445"/>
                    <a:pt x="5045" y="8440"/>
                    <a:pt x="5168" y="8430"/>
                  </a:cubicBezTo>
                  <a:cubicBezTo>
                    <a:pt x="4173" y="8344"/>
                    <a:pt x="3244" y="7913"/>
                    <a:pt x="2546" y="7205"/>
                  </a:cubicBezTo>
                  <a:cubicBezTo>
                    <a:pt x="0" y="4669"/>
                    <a:pt x="1589" y="314"/>
                    <a:pt x="5168" y="17"/>
                  </a:cubicBezTo>
                  <a:cubicBezTo>
                    <a:pt x="5040" y="6"/>
                    <a:pt x="4913" y="0"/>
                    <a:pt x="4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419;p72">
              <a:extLst>
                <a:ext uri="{FF2B5EF4-FFF2-40B4-BE49-F238E27FC236}">
                  <a16:creationId xmlns:a16="http://schemas.microsoft.com/office/drawing/2014/main" id="{1B1ABBF4-1E83-504F-9C1C-18B6916F3A3B}"/>
                </a:ext>
              </a:extLst>
            </p:cNvPr>
            <p:cNvSpPr/>
            <p:nvPr/>
          </p:nvSpPr>
          <p:spPr>
            <a:xfrm>
              <a:off x="3664154" y="3402050"/>
              <a:ext cx="188258" cy="179723"/>
            </a:xfrm>
            <a:custGeom>
              <a:avLst/>
              <a:gdLst/>
              <a:ahLst/>
              <a:cxnLst/>
              <a:rect l="l" t="t" r="r" b="b"/>
              <a:pathLst>
                <a:path w="7169" h="6844" extrusionOk="0">
                  <a:moveTo>
                    <a:pt x="3443" y="0"/>
                  </a:moveTo>
                  <a:cubicBezTo>
                    <a:pt x="1686" y="0"/>
                    <a:pt x="1" y="1362"/>
                    <a:pt x="1" y="3421"/>
                  </a:cubicBezTo>
                  <a:cubicBezTo>
                    <a:pt x="1" y="4809"/>
                    <a:pt x="833" y="6053"/>
                    <a:pt x="2106" y="6579"/>
                  </a:cubicBezTo>
                  <a:cubicBezTo>
                    <a:pt x="2532" y="6757"/>
                    <a:pt x="2978" y="6843"/>
                    <a:pt x="3419" y="6843"/>
                  </a:cubicBezTo>
                  <a:cubicBezTo>
                    <a:pt x="4308" y="6843"/>
                    <a:pt x="5180" y="6494"/>
                    <a:pt x="5839" y="5842"/>
                  </a:cubicBezTo>
                  <a:cubicBezTo>
                    <a:pt x="7169" y="4502"/>
                    <a:pt x="7169" y="2339"/>
                    <a:pt x="5839" y="1009"/>
                  </a:cubicBezTo>
                  <a:cubicBezTo>
                    <a:pt x="5142" y="312"/>
                    <a:pt x="4284" y="0"/>
                    <a:pt x="3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420;p72">
              <a:extLst>
                <a:ext uri="{FF2B5EF4-FFF2-40B4-BE49-F238E27FC236}">
                  <a16:creationId xmlns:a16="http://schemas.microsoft.com/office/drawing/2014/main" id="{0CDF714F-2B81-3645-A9EE-72F67560B248}"/>
                </a:ext>
              </a:extLst>
            </p:cNvPr>
            <p:cNvSpPr/>
            <p:nvPr/>
          </p:nvSpPr>
          <p:spPr>
            <a:xfrm>
              <a:off x="3656381" y="3402102"/>
              <a:ext cx="107088" cy="179540"/>
            </a:xfrm>
            <a:custGeom>
              <a:avLst/>
              <a:gdLst/>
              <a:ahLst/>
              <a:cxnLst/>
              <a:rect l="l" t="t" r="r" b="b"/>
              <a:pathLst>
                <a:path w="4078" h="6837" extrusionOk="0">
                  <a:moveTo>
                    <a:pt x="3703" y="1"/>
                  </a:moveTo>
                  <a:cubicBezTo>
                    <a:pt x="1844" y="1"/>
                    <a:pt x="287" y="1516"/>
                    <a:pt x="287" y="3419"/>
                  </a:cubicBezTo>
                  <a:cubicBezTo>
                    <a:pt x="287" y="5330"/>
                    <a:pt x="1843" y="6837"/>
                    <a:pt x="3701" y="6837"/>
                  </a:cubicBezTo>
                  <a:cubicBezTo>
                    <a:pt x="3825" y="6837"/>
                    <a:pt x="3951" y="6830"/>
                    <a:pt x="4077" y="6816"/>
                  </a:cubicBezTo>
                  <a:cubicBezTo>
                    <a:pt x="3302" y="6740"/>
                    <a:pt x="2584" y="6395"/>
                    <a:pt x="2029" y="5840"/>
                  </a:cubicBezTo>
                  <a:cubicBezTo>
                    <a:pt x="0" y="3811"/>
                    <a:pt x="1225" y="328"/>
                    <a:pt x="4077" y="21"/>
                  </a:cubicBezTo>
                  <a:cubicBezTo>
                    <a:pt x="3951" y="8"/>
                    <a:pt x="3826" y="1"/>
                    <a:pt x="3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421;p72">
              <a:extLst>
                <a:ext uri="{FF2B5EF4-FFF2-40B4-BE49-F238E27FC236}">
                  <a16:creationId xmlns:a16="http://schemas.microsoft.com/office/drawing/2014/main" id="{23CDFDA5-009D-4945-828B-F03C96407846}"/>
                </a:ext>
              </a:extLst>
            </p:cNvPr>
            <p:cNvSpPr/>
            <p:nvPr/>
          </p:nvSpPr>
          <p:spPr>
            <a:xfrm>
              <a:off x="3729252" y="3437579"/>
              <a:ext cx="49290" cy="49027"/>
            </a:xfrm>
            <a:custGeom>
              <a:avLst/>
              <a:gdLst/>
              <a:ahLst/>
              <a:cxnLst/>
              <a:rect l="l" t="t" r="r" b="b"/>
              <a:pathLst>
                <a:path w="1877" h="1867" extrusionOk="0">
                  <a:moveTo>
                    <a:pt x="938" y="1"/>
                  </a:moveTo>
                  <a:cubicBezTo>
                    <a:pt x="422" y="1"/>
                    <a:pt x="0" y="422"/>
                    <a:pt x="0" y="939"/>
                  </a:cubicBezTo>
                  <a:cubicBezTo>
                    <a:pt x="0" y="1455"/>
                    <a:pt x="422" y="1867"/>
                    <a:pt x="938" y="1867"/>
                  </a:cubicBezTo>
                  <a:cubicBezTo>
                    <a:pt x="1455" y="1867"/>
                    <a:pt x="1876" y="1455"/>
                    <a:pt x="1876" y="939"/>
                  </a:cubicBezTo>
                  <a:cubicBezTo>
                    <a:pt x="1876" y="422"/>
                    <a:pt x="1455" y="1"/>
                    <a:pt x="9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422;p72">
              <a:extLst>
                <a:ext uri="{FF2B5EF4-FFF2-40B4-BE49-F238E27FC236}">
                  <a16:creationId xmlns:a16="http://schemas.microsoft.com/office/drawing/2014/main" id="{09F6A3D2-D393-414A-B3D2-A8FE12C932F3}"/>
                </a:ext>
              </a:extLst>
            </p:cNvPr>
            <p:cNvSpPr/>
            <p:nvPr/>
          </p:nvSpPr>
          <p:spPr>
            <a:xfrm>
              <a:off x="3729252" y="3437658"/>
              <a:ext cx="34217" cy="49132"/>
            </a:xfrm>
            <a:custGeom>
              <a:avLst/>
              <a:gdLst/>
              <a:ahLst/>
              <a:cxnLst/>
              <a:rect l="l" t="t" r="r" b="b"/>
              <a:pathLst>
                <a:path w="1303" h="1871" extrusionOk="0">
                  <a:moveTo>
                    <a:pt x="940" y="0"/>
                  </a:moveTo>
                  <a:cubicBezTo>
                    <a:pt x="446" y="0"/>
                    <a:pt x="0" y="397"/>
                    <a:pt x="0" y="936"/>
                  </a:cubicBezTo>
                  <a:cubicBezTo>
                    <a:pt x="0" y="1474"/>
                    <a:pt x="446" y="1871"/>
                    <a:pt x="940" y="1871"/>
                  </a:cubicBezTo>
                  <a:cubicBezTo>
                    <a:pt x="1059" y="1871"/>
                    <a:pt x="1182" y="1847"/>
                    <a:pt x="1302" y="1797"/>
                  </a:cubicBezTo>
                  <a:cubicBezTo>
                    <a:pt x="958" y="1644"/>
                    <a:pt x="737" y="1309"/>
                    <a:pt x="737" y="936"/>
                  </a:cubicBezTo>
                  <a:cubicBezTo>
                    <a:pt x="737" y="562"/>
                    <a:pt x="958" y="218"/>
                    <a:pt x="1302" y="74"/>
                  </a:cubicBezTo>
                  <a:cubicBezTo>
                    <a:pt x="1182" y="24"/>
                    <a:pt x="1059" y="0"/>
                    <a:pt x="9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423;p72">
              <a:extLst>
                <a:ext uri="{FF2B5EF4-FFF2-40B4-BE49-F238E27FC236}">
                  <a16:creationId xmlns:a16="http://schemas.microsoft.com/office/drawing/2014/main" id="{A0500676-5E0E-D645-9B38-6E9A6F37F6CF}"/>
                </a:ext>
              </a:extLst>
            </p:cNvPr>
            <p:cNvSpPr/>
            <p:nvPr/>
          </p:nvSpPr>
          <p:spPr>
            <a:xfrm>
              <a:off x="3713680" y="3486581"/>
              <a:ext cx="80434" cy="51548"/>
            </a:xfrm>
            <a:custGeom>
              <a:avLst/>
              <a:gdLst/>
              <a:ahLst/>
              <a:cxnLst/>
              <a:rect l="l" t="t" r="r" b="b"/>
              <a:pathLst>
                <a:path w="3063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2890" y="1963"/>
                  </a:lnTo>
                  <a:cubicBezTo>
                    <a:pt x="2986" y="1963"/>
                    <a:pt x="3063" y="1886"/>
                    <a:pt x="3063" y="1790"/>
                  </a:cubicBezTo>
                  <a:lnTo>
                    <a:pt x="3063" y="1006"/>
                  </a:lnTo>
                  <a:cubicBezTo>
                    <a:pt x="3063" y="451"/>
                    <a:pt x="2613" y="10"/>
                    <a:pt x="20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424;p72">
              <a:extLst>
                <a:ext uri="{FF2B5EF4-FFF2-40B4-BE49-F238E27FC236}">
                  <a16:creationId xmlns:a16="http://schemas.microsoft.com/office/drawing/2014/main" id="{63526EAC-B52D-C24D-A336-F0E89EB3CDDE}"/>
                </a:ext>
              </a:extLst>
            </p:cNvPr>
            <p:cNvSpPr/>
            <p:nvPr/>
          </p:nvSpPr>
          <p:spPr>
            <a:xfrm>
              <a:off x="3713680" y="3486581"/>
              <a:ext cx="45745" cy="51548"/>
            </a:xfrm>
            <a:custGeom>
              <a:avLst/>
              <a:gdLst/>
              <a:ahLst/>
              <a:cxnLst/>
              <a:rect l="l" t="t" r="r" b="b"/>
              <a:pathLst>
                <a:path w="1742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909" y="1963"/>
                  </a:lnTo>
                  <a:cubicBezTo>
                    <a:pt x="814" y="1963"/>
                    <a:pt x="737" y="1886"/>
                    <a:pt x="737" y="1790"/>
                  </a:cubicBezTo>
                  <a:lnTo>
                    <a:pt x="737" y="1006"/>
                  </a:lnTo>
                  <a:cubicBezTo>
                    <a:pt x="737" y="451"/>
                    <a:pt x="1187" y="10"/>
                    <a:pt x="17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425;p72">
              <a:extLst>
                <a:ext uri="{FF2B5EF4-FFF2-40B4-BE49-F238E27FC236}">
                  <a16:creationId xmlns:a16="http://schemas.microsoft.com/office/drawing/2014/main" id="{D3D6BD93-F4D2-504D-99C2-EA8E6AE1FF45}"/>
                </a:ext>
              </a:extLst>
            </p:cNvPr>
            <p:cNvSpPr/>
            <p:nvPr/>
          </p:nvSpPr>
          <p:spPr>
            <a:xfrm>
              <a:off x="3728990" y="3507274"/>
              <a:ext cx="9847" cy="30856"/>
            </a:xfrm>
            <a:custGeom>
              <a:avLst/>
              <a:gdLst/>
              <a:ahLst/>
              <a:cxnLst/>
              <a:rect l="l" t="t" r="r" b="b"/>
              <a:pathLst>
                <a:path w="375" h="1175" extrusionOk="0">
                  <a:moveTo>
                    <a:pt x="188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426;p72">
              <a:extLst>
                <a:ext uri="{FF2B5EF4-FFF2-40B4-BE49-F238E27FC236}">
                  <a16:creationId xmlns:a16="http://schemas.microsoft.com/office/drawing/2014/main" id="{F6F08F4C-E599-2A40-9269-39849A2D6FFE}"/>
                </a:ext>
              </a:extLst>
            </p:cNvPr>
            <p:cNvSpPr/>
            <p:nvPr/>
          </p:nvSpPr>
          <p:spPr>
            <a:xfrm>
              <a:off x="3768958" y="3507274"/>
              <a:ext cx="9821" cy="30856"/>
            </a:xfrm>
            <a:custGeom>
              <a:avLst/>
              <a:gdLst/>
              <a:ahLst/>
              <a:cxnLst/>
              <a:rect l="l" t="t" r="r" b="b"/>
              <a:pathLst>
                <a:path w="374" h="1175" extrusionOk="0">
                  <a:moveTo>
                    <a:pt x="187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427;p72">
              <a:extLst>
                <a:ext uri="{FF2B5EF4-FFF2-40B4-BE49-F238E27FC236}">
                  <a16:creationId xmlns:a16="http://schemas.microsoft.com/office/drawing/2014/main" id="{E158A456-7CA3-084D-89A9-EF68A3600AF2}"/>
                </a:ext>
              </a:extLst>
            </p:cNvPr>
            <p:cNvSpPr/>
            <p:nvPr/>
          </p:nvSpPr>
          <p:spPr>
            <a:xfrm>
              <a:off x="3544540" y="3586342"/>
              <a:ext cx="116384" cy="113890"/>
            </a:xfrm>
            <a:custGeom>
              <a:avLst/>
              <a:gdLst/>
              <a:ahLst/>
              <a:cxnLst/>
              <a:rect l="l" t="t" r="r" b="b"/>
              <a:pathLst>
                <a:path w="4432" h="4337" extrusionOk="0">
                  <a:moveTo>
                    <a:pt x="3517" y="0"/>
                  </a:moveTo>
                  <a:cubicBezTo>
                    <a:pt x="3391" y="0"/>
                    <a:pt x="3265" y="48"/>
                    <a:pt x="3168" y="145"/>
                  </a:cubicBezTo>
                  <a:lnTo>
                    <a:pt x="192" y="3121"/>
                  </a:lnTo>
                  <a:cubicBezTo>
                    <a:pt x="0" y="3313"/>
                    <a:pt x="0" y="3619"/>
                    <a:pt x="192" y="3810"/>
                  </a:cubicBezTo>
                  <a:lnTo>
                    <a:pt x="575" y="4193"/>
                  </a:lnTo>
                  <a:cubicBezTo>
                    <a:pt x="670" y="4289"/>
                    <a:pt x="795" y="4337"/>
                    <a:pt x="919" y="4337"/>
                  </a:cubicBezTo>
                  <a:cubicBezTo>
                    <a:pt x="1043" y="4337"/>
                    <a:pt x="1168" y="4289"/>
                    <a:pt x="1264" y="4193"/>
                  </a:cubicBezTo>
                  <a:lnTo>
                    <a:pt x="4240" y="1207"/>
                  </a:lnTo>
                  <a:cubicBezTo>
                    <a:pt x="4431" y="1016"/>
                    <a:pt x="4431" y="709"/>
                    <a:pt x="4240" y="528"/>
                  </a:cubicBezTo>
                  <a:lnTo>
                    <a:pt x="3857" y="135"/>
                  </a:lnTo>
                  <a:cubicBezTo>
                    <a:pt x="3763" y="45"/>
                    <a:pt x="3640" y="0"/>
                    <a:pt x="3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428;p72">
              <a:extLst>
                <a:ext uri="{FF2B5EF4-FFF2-40B4-BE49-F238E27FC236}">
                  <a16:creationId xmlns:a16="http://schemas.microsoft.com/office/drawing/2014/main" id="{049C8212-EDEF-824E-A36F-CB3E996592EC}"/>
                </a:ext>
              </a:extLst>
            </p:cNvPr>
            <p:cNvSpPr/>
            <p:nvPr/>
          </p:nvSpPr>
          <p:spPr>
            <a:xfrm>
              <a:off x="3544540" y="3586369"/>
              <a:ext cx="101810" cy="113863"/>
            </a:xfrm>
            <a:custGeom>
              <a:avLst/>
              <a:gdLst/>
              <a:ahLst/>
              <a:cxnLst/>
              <a:rect l="l" t="t" r="r" b="b"/>
              <a:pathLst>
                <a:path w="3877" h="4336" extrusionOk="0">
                  <a:moveTo>
                    <a:pt x="3513" y="0"/>
                  </a:moveTo>
                  <a:cubicBezTo>
                    <a:pt x="3388" y="0"/>
                    <a:pt x="3264" y="48"/>
                    <a:pt x="3168" y="144"/>
                  </a:cubicBezTo>
                  <a:lnTo>
                    <a:pt x="192" y="3120"/>
                  </a:lnTo>
                  <a:cubicBezTo>
                    <a:pt x="0" y="3312"/>
                    <a:pt x="0" y="3618"/>
                    <a:pt x="192" y="3809"/>
                  </a:cubicBezTo>
                  <a:lnTo>
                    <a:pt x="575" y="4192"/>
                  </a:lnTo>
                  <a:cubicBezTo>
                    <a:pt x="670" y="4288"/>
                    <a:pt x="795" y="4336"/>
                    <a:pt x="919" y="4336"/>
                  </a:cubicBezTo>
                  <a:cubicBezTo>
                    <a:pt x="1043" y="4336"/>
                    <a:pt x="1168" y="4288"/>
                    <a:pt x="1264" y="4192"/>
                  </a:cubicBezTo>
                  <a:lnTo>
                    <a:pt x="1283" y="4163"/>
                  </a:lnTo>
                  <a:lnTo>
                    <a:pt x="919" y="3809"/>
                  </a:lnTo>
                  <a:cubicBezTo>
                    <a:pt x="728" y="3618"/>
                    <a:pt x="728" y="3312"/>
                    <a:pt x="919" y="3120"/>
                  </a:cubicBezTo>
                  <a:lnTo>
                    <a:pt x="3876" y="163"/>
                  </a:lnTo>
                  <a:lnTo>
                    <a:pt x="3857" y="144"/>
                  </a:lnTo>
                  <a:cubicBezTo>
                    <a:pt x="3761" y="48"/>
                    <a:pt x="3637" y="0"/>
                    <a:pt x="3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429;p72">
              <a:extLst>
                <a:ext uri="{FF2B5EF4-FFF2-40B4-BE49-F238E27FC236}">
                  <a16:creationId xmlns:a16="http://schemas.microsoft.com/office/drawing/2014/main" id="{715B3278-7068-8F42-A464-0BD4BC706B29}"/>
                </a:ext>
              </a:extLst>
            </p:cNvPr>
            <p:cNvSpPr/>
            <p:nvPr/>
          </p:nvSpPr>
          <p:spPr>
            <a:xfrm>
              <a:off x="3618409" y="3586106"/>
              <a:ext cx="42515" cy="41491"/>
            </a:xfrm>
            <a:custGeom>
              <a:avLst/>
              <a:gdLst/>
              <a:ahLst/>
              <a:cxnLst/>
              <a:rect l="l" t="t" r="r" b="b"/>
              <a:pathLst>
                <a:path w="1619" h="1580" extrusionOk="0">
                  <a:moveTo>
                    <a:pt x="700" y="1"/>
                  </a:moveTo>
                  <a:cubicBezTo>
                    <a:pt x="575" y="1"/>
                    <a:pt x="451" y="49"/>
                    <a:pt x="355" y="144"/>
                  </a:cubicBezTo>
                  <a:lnTo>
                    <a:pt x="1" y="508"/>
                  </a:lnTo>
                  <a:lnTo>
                    <a:pt x="1073" y="1580"/>
                  </a:lnTo>
                  <a:lnTo>
                    <a:pt x="1437" y="1226"/>
                  </a:lnTo>
                  <a:cubicBezTo>
                    <a:pt x="1618" y="1034"/>
                    <a:pt x="1618" y="728"/>
                    <a:pt x="1437" y="537"/>
                  </a:cubicBezTo>
                  <a:lnTo>
                    <a:pt x="1044" y="144"/>
                  </a:lnTo>
                  <a:cubicBezTo>
                    <a:pt x="948" y="49"/>
                    <a:pt x="824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430;p72">
              <a:extLst>
                <a:ext uri="{FF2B5EF4-FFF2-40B4-BE49-F238E27FC236}">
                  <a16:creationId xmlns:a16="http://schemas.microsoft.com/office/drawing/2014/main" id="{371D0C33-EF03-E64A-92F2-626717F84DDD}"/>
                </a:ext>
              </a:extLst>
            </p:cNvPr>
            <p:cNvSpPr/>
            <p:nvPr/>
          </p:nvSpPr>
          <p:spPr>
            <a:xfrm>
              <a:off x="3618409" y="3586106"/>
              <a:ext cx="27941" cy="22899"/>
            </a:xfrm>
            <a:custGeom>
              <a:avLst/>
              <a:gdLst/>
              <a:ahLst/>
              <a:cxnLst/>
              <a:rect l="l" t="t" r="r" b="b"/>
              <a:pathLst>
                <a:path w="1064" h="872" extrusionOk="0">
                  <a:moveTo>
                    <a:pt x="652" y="1"/>
                  </a:moveTo>
                  <a:lnTo>
                    <a:pt x="604" y="10"/>
                  </a:lnTo>
                  <a:cubicBezTo>
                    <a:pt x="508" y="29"/>
                    <a:pt x="422" y="77"/>
                    <a:pt x="355" y="144"/>
                  </a:cubicBezTo>
                  <a:lnTo>
                    <a:pt x="87" y="412"/>
                  </a:lnTo>
                  <a:lnTo>
                    <a:pt x="1" y="498"/>
                  </a:lnTo>
                  <a:lnTo>
                    <a:pt x="374" y="872"/>
                  </a:lnTo>
                  <a:lnTo>
                    <a:pt x="1063" y="173"/>
                  </a:lnTo>
                  <a:lnTo>
                    <a:pt x="1044" y="144"/>
                  </a:lnTo>
                  <a:lnTo>
                    <a:pt x="1015" y="116"/>
                  </a:lnTo>
                  <a:lnTo>
                    <a:pt x="996" y="106"/>
                  </a:lnTo>
                  <a:cubicBezTo>
                    <a:pt x="910" y="39"/>
                    <a:pt x="805" y="10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9233;p76">
            <a:extLst>
              <a:ext uri="{FF2B5EF4-FFF2-40B4-BE49-F238E27FC236}">
                <a16:creationId xmlns:a16="http://schemas.microsoft.com/office/drawing/2014/main" id="{BD26F538-C58D-4B43-B90B-DAAD14E884B7}"/>
              </a:ext>
            </a:extLst>
          </p:cNvPr>
          <p:cNvGrpSpPr/>
          <p:nvPr/>
        </p:nvGrpSpPr>
        <p:grpSpPr>
          <a:xfrm>
            <a:off x="1406583" y="1927823"/>
            <a:ext cx="352723" cy="353090"/>
            <a:chOff x="1845321" y="1512744"/>
            <a:chExt cx="352723" cy="353090"/>
          </a:xfrm>
          <a:solidFill>
            <a:srgbClr val="FFEB7D">
              <a:alpha val="83000"/>
            </a:srgbClr>
          </a:solidFill>
        </p:grpSpPr>
        <p:sp>
          <p:nvSpPr>
            <p:cNvPr id="129" name="Google Shape;19234;p76">
              <a:extLst>
                <a:ext uri="{FF2B5EF4-FFF2-40B4-BE49-F238E27FC236}">
                  <a16:creationId xmlns:a16="http://schemas.microsoft.com/office/drawing/2014/main" id="{07ECAAB7-AC4A-F341-9ED3-73E13BEF515C}"/>
                </a:ext>
              </a:extLst>
            </p:cNvPr>
            <p:cNvSpPr/>
            <p:nvPr/>
          </p:nvSpPr>
          <p:spPr>
            <a:xfrm>
              <a:off x="1964888" y="1700444"/>
              <a:ext cx="113563" cy="96917"/>
            </a:xfrm>
            <a:custGeom>
              <a:avLst/>
              <a:gdLst/>
              <a:ahLst/>
              <a:cxnLst/>
              <a:rect l="l" t="t" r="r" b="b"/>
              <a:pathLst>
                <a:path w="4332" h="3697" extrusionOk="0">
                  <a:moveTo>
                    <a:pt x="1517" y="1"/>
                  </a:moveTo>
                  <a:lnTo>
                    <a:pt x="1517" y="289"/>
                  </a:lnTo>
                  <a:cubicBezTo>
                    <a:pt x="1517" y="376"/>
                    <a:pt x="1459" y="463"/>
                    <a:pt x="1387" y="492"/>
                  </a:cubicBezTo>
                  <a:lnTo>
                    <a:pt x="391" y="925"/>
                  </a:lnTo>
                  <a:cubicBezTo>
                    <a:pt x="145" y="1026"/>
                    <a:pt x="1" y="1257"/>
                    <a:pt x="1" y="1516"/>
                  </a:cubicBezTo>
                  <a:lnTo>
                    <a:pt x="1" y="3696"/>
                  </a:lnTo>
                  <a:lnTo>
                    <a:pt x="4332" y="3696"/>
                  </a:lnTo>
                  <a:lnTo>
                    <a:pt x="4332" y="1516"/>
                  </a:lnTo>
                  <a:cubicBezTo>
                    <a:pt x="4332" y="1257"/>
                    <a:pt x="4173" y="1026"/>
                    <a:pt x="3942" y="925"/>
                  </a:cubicBezTo>
                  <a:lnTo>
                    <a:pt x="2946" y="492"/>
                  </a:lnTo>
                  <a:cubicBezTo>
                    <a:pt x="2859" y="463"/>
                    <a:pt x="2816" y="376"/>
                    <a:pt x="2816" y="289"/>
                  </a:cubicBezTo>
                  <a:lnTo>
                    <a:pt x="28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35;p76">
              <a:extLst>
                <a:ext uri="{FF2B5EF4-FFF2-40B4-BE49-F238E27FC236}">
                  <a16:creationId xmlns:a16="http://schemas.microsoft.com/office/drawing/2014/main" id="{9A89FF49-EC96-EC40-8AAC-2A3A80192D8E}"/>
                </a:ext>
              </a:extLst>
            </p:cNvPr>
            <p:cNvSpPr/>
            <p:nvPr/>
          </p:nvSpPr>
          <p:spPr>
            <a:xfrm>
              <a:off x="2001615" y="1700444"/>
              <a:ext cx="39742" cy="17066"/>
            </a:xfrm>
            <a:custGeom>
              <a:avLst/>
              <a:gdLst/>
              <a:ahLst/>
              <a:cxnLst/>
              <a:rect l="l" t="t" r="r" b="b"/>
              <a:pathLst>
                <a:path w="1516" h="651" extrusionOk="0">
                  <a:moveTo>
                    <a:pt x="116" y="1"/>
                  </a:moveTo>
                  <a:lnTo>
                    <a:pt x="116" y="289"/>
                  </a:lnTo>
                  <a:cubicBezTo>
                    <a:pt x="116" y="362"/>
                    <a:pt x="72" y="434"/>
                    <a:pt x="0" y="477"/>
                  </a:cubicBezTo>
                  <a:cubicBezTo>
                    <a:pt x="246" y="593"/>
                    <a:pt x="505" y="650"/>
                    <a:pt x="765" y="650"/>
                  </a:cubicBezTo>
                  <a:cubicBezTo>
                    <a:pt x="1025" y="650"/>
                    <a:pt x="1285" y="593"/>
                    <a:pt x="1516" y="477"/>
                  </a:cubicBezTo>
                  <a:cubicBezTo>
                    <a:pt x="1458" y="434"/>
                    <a:pt x="1415" y="362"/>
                    <a:pt x="1415" y="289"/>
                  </a:cubicBezTo>
                  <a:lnTo>
                    <a:pt x="14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236;p76">
              <a:extLst>
                <a:ext uri="{FF2B5EF4-FFF2-40B4-BE49-F238E27FC236}">
                  <a16:creationId xmlns:a16="http://schemas.microsoft.com/office/drawing/2014/main" id="{BE023645-B6D0-BA4B-A6C7-B512763FC64F}"/>
                </a:ext>
              </a:extLst>
            </p:cNvPr>
            <p:cNvSpPr/>
            <p:nvPr/>
          </p:nvSpPr>
          <p:spPr>
            <a:xfrm>
              <a:off x="1964521" y="1715203"/>
              <a:ext cx="113930" cy="82158"/>
            </a:xfrm>
            <a:custGeom>
              <a:avLst/>
              <a:gdLst/>
              <a:ahLst/>
              <a:cxnLst/>
              <a:rect l="l" t="t" r="r" b="b"/>
              <a:pathLst>
                <a:path w="4346" h="3134" extrusionOk="0">
                  <a:moveTo>
                    <a:pt x="1256" y="1"/>
                  </a:moveTo>
                  <a:lnTo>
                    <a:pt x="405" y="362"/>
                  </a:lnTo>
                  <a:cubicBezTo>
                    <a:pt x="159" y="463"/>
                    <a:pt x="1" y="694"/>
                    <a:pt x="15" y="953"/>
                  </a:cubicBezTo>
                  <a:lnTo>
                    <a:pt x="15" y="3133"/>
                  </a:lnTo>
                  <a:lnTo>
                    <a:pt x="4346" y="3133"/>
                  </a:lnTo>
                  <a:lnTo>
                    <a:pt x="4346" y="953"/>
                  </a:lnTo>
                  <a:cubicBezTo>
                    <a:pt x="4346" y="694"/>
                    <a:pt x="4187" y="463"/>
                    <a:pt x="3956" y="362"/>
                  </a:cubicBezTo>
                  <a:lnTo>
                    <a:pt x="3104" y="1"/>
                  </a:lnTo>
                  <a:cubicBezTo>
                    <a:pt x="2895" y="347"/>
                    <a:pt x="2538" y="520"/>
                    <a:pt x="2180" y="520"/>
                  </a:cubicBezTo>
                  <a:cubicBezTo>
                    <a:pt x="1823" y="520"/>
                    <a:pt x="1466" y="347"/>
                    <a:pt x="12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237;p76">
              <a:extLst>
                <a:ext uri="{FF2B5EF4-FFF2-40B4-BE49-F238E27FC236}">
                  <a16:creationId xmlns:a16="http://schemas.microsoft.com/office/drawing/2014/main" id="{95C21402-6C92-934B-A528-7CEF9605B5BB}"/>
                </a:ext>
              </a:extLst>
            </p:cNvPr>
            <p:cNvSpPr/>
            <p:nvPr/>
          </p:nvSpPr>
          <p:spPr>
            <a:xfrm>
              <a:off x="1981560" y="1620986"/>
              <a:ext cx="28784" cy="62077"/>
            </a:xfrm>
            <a:custGeom>
              <a:avLst/>
              <a:gdLst/>
              <a:ahLst/>
              <a:cxnLst/>
              <a:rect l="l" t="t" r="r" b="b"/>
              <a:pathLst>
                <a:path w="1098" h="2368" extrusionOk="0">
                  <a:moveTo>
                    <a:pt x="664" y="0"/>
                  </a:moveTo>
                  <a:cubicBezTo>
                    <a:pt x="303" y="0"/>
                    <a:pt x="0" y="289"/>
                    <a:pt x="15" y="650"/>
                  </a:cubicBezTo>
                  <a:lnTo>
                    <a:pt x="15" y="794"/>
                  </a:lnTo>
                  <a:cubicBezTo>
                    <a:pt x="15" y="982"/>
                    <a:pt x="43" y="1155"/>
                    <a:pt x="101" y="1343"/>
                  </a:cubicBezTo>
                  <a:lnTo>
                    <a:pt x="448" y="2368"/>
                  </a:lnTo>
                  <a:lnTo>
                    <a:pt x="1097" y="2368"/>
                  </a:lnTo>
                  <a:lnTo>
                    <a:pt x="10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238;p76">
              <a:extLst>
                <a:ext uri="{FF2B5EF4-FFF2-40B4-BE49-F238E27FC236}">
                  <a16:creationId xmlns:a16="http://schemas.microsoft.com/office/drawing/2014/main" id="{9091B8EF-2DEF-FA4C-B2AD-2D73ADE13952}"/>
                </a:ext>
              </a:extLst>
            </p:cNvPr>
            <p:cNvSpPr/>
            <p:nvPr/>
          </p:nvSpPr>
          <p:spPr>
            <a:xfrm>
              <a:off x="1993278" y="1615297"/>
              <a:ext cx="68159" cy="68159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650" y="1"/>
                  </a:moveTo>
                  <a:cubicBezTo>
                    <a:pt x="289" y="1"/>
                    <a:pt x="1" y="289"/>
                    <a:pt x="1" y="650"/>
                  </a:cubicBezTo>
                  <a:cubicBezTo>
                    <a:pt x="1" y="896"/>
                    <a:pt x="188" y="1083"/>
                    <a:pt x="434" y="1083"/>
                  </a:cubicBezTo>
                  <a:lnTo>
                    <a:pt x="2166" y="2599"/>
                  </a:lnTo>
                  <a:lnTo>
                    <a:pt x="2527" y="1314"/>
                  </a:lnTo>
                  <a:cubicBezTo>
                    <a:pt x="2585" y="1156"/>
                    <a:pt x="2599" y="997"/>
                    <a:pt x="2599" y="838"/>
                  </a:cubicBezTo>
                  <a:lnTo>
                    <a:pt x="2599" y="434"/>
                  </a:lnTo>
                  <a:cubicBezTo>
                    <a:pt x="2599" y="188"/>
                    <a:pt x="2411" y="1"/>
                    <a:pt x="21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239;p76">
              <a:extLst>
                <a:ext uri="{FF2B5EF4-FFF2-40B4-BE49-F238E27FC236}">
                  <a16:creationId xmlns:a16="http://schemas.microsoft.com/office/drawing/2014/main" id="{CA1818DB-1604-C046-A329-A599D9F9BA7E}"/>
                </a:ext>
              </a:extLst>
            </p:cNvPr>
            <p:cNvSpPr/>
            <p:nvPr/>
          </p:nvSpPr>
          <p:spPr>
            <a:xfrm>
              <a:off x="1987223" y="1643688"/>
              <a:ext cx="68526" cy="62470"/>
            </a:xfrm>
            <a:custGeom>
              <a:avLst/>
              <a:gdLst/>
              <a:ahLst/>
              <a:cxnLst/>
              <a:rect l="l" t="t" r="r" b="b"/>
              <a:pathLst>
                <a:path w="2614" h="2383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22"/>
                    <a:pt x="15" y="838"/>
                  </a:cubicBezTo>
                  <a:lnTo>
                    <a:pt x="15" y="1083"/>
                  </a:lnTo>
                  <a:cubicBezTo>
                    <a:pt x="15" y="1805"/>
                    <a:pt x="593" y="2382"/>
                    <a:pt x="1314" y="2382"/>
                  </a:cubicBezTo>
                  <a:cubicBezTo>
                    <a:pt x="2022" y="2382"/>
                    <a:pt x="2613" y="1805"/>
                    <a:pt x="2613" y="1083"/>
                  </a:cubicBezTo>
                  <a:lnTo>
                    <a:pt x="2613" y="809"/>
                  </a:lnTo>
                  <a:cubicBezTo>
                    <a:pt x="2613" y="693"/>
                    <a:pt x="2570" y="578"/>
                    <a:pt x="2484" y="506"/>
                  </a:cubicBezTo>
                  <a:cubicBezTo>
                    <a:pt x="2152" y="174"/>
                    <a:pt x="1531" y="29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240;p76">
              <a:extLst>
                <a:ext uri="{FF2B5EF4-FFF2-40B4-BE49-F238E27FC236}">
                  <a16:creationId xmlns:a16="http://schemas.microsoft.com/office/drawing/2014/main" id="{E313DF95-3F0D-0148-87F9-64D37D3D3346}"/>
                </a:ext>
              </a:extLst>
            </p:cNvPr>
            <p:cNvSpPr/>
            <p:nvPr/>
          </p:nvSpPr>
          <p:spPr>
            <a:xfrm>
              <a:off x="1987223" y="1643688"/>
              <a:ext cx="68526" cy="61317"/>
            </a:xfrm>
            <a:custGeom>
              <a:avLst/>
              <a:gdLst/>
              <a:ahLst/>
              <a:cxnLst/>
              <a:rect l="l" t="t" r="r" b="b"/>
              <a:pathLst>
                <a:path w="2614" h="2339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08"/>
                    <a:pt x="15" y="823"/>
                  </a:cubicBezTo>
                  <a:lnTo>
                    <a:pt x="15" y="1083"/>
                  </a:lnTo>
                  <a:cubicBezTo>
                    <a:pt x="1" y="1661"/>
                    <a:pt x="390" y="2166"/>
                    <a:pt x="953" y="2339"/>
                  </a:cubicBezTo>
                  <a:cubicBezTo>
                    <a:pt x="766" y="2108"/>
                    <a:pt x="665" y="1819"/>
                    <a:pt x="665" y="1516"/>
                  </a:cubicBezTo>
                  <a:lnTo>
                    <a:pt x="665" y="881"/>
                  </a:lnTo>
                  <a:cubicBezTo>
                    <a:pt x="665" y="644"/>
                    <a:pt x="853" y="447"/>
                    <a:pt x="1100" y="447"/>
                  </a:cubicBezTo>
                  <a:cubicBezTo>
                    <a:pt x="1109" y="447"/>
                    <a:pt x="1118" y="447"/>
                    <a:pt x="1127" y="448"/>
                  </a:cubicBezTo>
                  <a:cubicBezTo>
                    <a:pt x="1560" y="477"/>
                    <a:pt x="2209" y="549"/>
                    <a:pt x="2613" y="737"/>
                  </a:cubicBezTo>
                  <a:cubicBezTo>
                    <a:pt x="2599" y="650"/>
                    <a:pt x="2556" y="563"/>
                    <a:pt x="2484" y="491"/>
                  </a:cubicBezTo>
                  <a:cubicBezTo>
                    <a:pt x="2152" y="174"/>
                    <a:pt x="1545" y="15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241;p76">
              <a:extLst>
                <a:ext uri="{FF2B5EF4-FFF2-40B4-BE49-F238E27FC236}">
                  <a16:creationId xmlns:a16="http://schemas.microsoft.com/office/drawing/2014/main" id="{C7E68E0A-2C0F-F946-ABAD-62EA52B557A3}"/>
                </a:ext>
              </a:extLst>
            </p:cNvPr>
            <p:cNvSpPr/>
            <p:nvPr/>
          </p:nvSpPr>
          <p:spPr>
            <a:xfrm>
              <a:off x="1964521" y="1729595"/>
              <a:ext cx="23122" cy="67766"/>
            </a:xfrm>
            <a:custGeom>
              <a:avLst/>
              <a:gdLst/>
              <a:ahLst/>
              <a:cxnLst/>
              <a:rect l="l" t="t" r="r" b="b"/>
              <a:pathLst>
                <a:path w="882" h="2585" extrusionOk="0">
                  <a:moveTo>
                    <a:pt x="159" y="0"/>
                  </a:moveTo>
                  <a:cubicBezTo>
                    <a:pt x="58" y="116"/>
                    <a:pt x="1" y="260"/>
                    <a:pt x="1" y="404"/>
                  </a:cubicBezTo>
                  <a:lnTo>
                    <a:pt x="1" y="2584"/>
                  </a:lnTo>
                  <a:lnTo>
                    <a:pt x="881" y="2584"/>
                  </a:lnTo>
                  <a:lnTo>
                    <a:pt x="881" y="982"/>
                  </a:lnTo>
                  <a:cubicBezTo>
                    <a:pt x="867" y="809"/>
                    <a:pt x="809" y="650"/>
                    <a:pt x="679" y="534"/>
                  </a:cubicBez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242;p76">
              <a:extLst>
                <a:ext uri="{FF2B5EF4-FFF2-40B4-BE49-F238E27FC236}">
                  <a16:creationId xmlns:a16="http://schemas.microsoft.com/office/drawing/2014/main" id="{0B776289-7DED-9149-92D0-83ECD61F8CDB}"/>
                </a:ext>
              </a:extLst>
            </p:cNvPr>
            <p:cNvSpPr/>
            <p:nvPr/>
          </p:nvSpPr>
          <p:spPr>
            <a:xfrm>
              <a:off x="2055723" y="1729595"/>
              <a:ext cx="22728" cy="67766"/>
            </a:xfrm>
            <a:custGeom>
              <a:avLst/>
              <a:gdLst/>
              <a:ahLst/>
              <a:cxnLst/>
              <a:rect l="l" t="t" r="r" b="b"/>
              <a:pathLst>
                <a:path w="867" h="2585" extrusionOk="0">
                  <a:moveTo>
                    <a:pt x="722" y="0"/>
                  </a:moveTo>
                  <a:lnTo>
                    <a:pt x="188" y="534"/>
                  </a:lnTo>
                  <a:cubicBezTo>
                    <a:pt x="73" y="650"/>
                    <a:pt x="0" y="809"/>
                    <a:pt x="0" y="982"/>
                  </a:cubicBezTo>
                  <a:lnTo>
                    <a:pt x="0" y="2584"/>
                  </a:lnTo>
                  <a:lnTo>
                    <a:pt x="867" y="2584"/>
                  </a:lnTo>
                  <a:lnTo>
                    <a:pt x="867" y="404"/>
                  </a:lnTo>
                  <a:cubicBezTo>
                    <a:pt x="867" y="260"/>
                    <a:pt x="809" y="116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243;p76">
              <a:extLst>
                <a:ext uri="{FF2B5EF4-FFF2-40B4-BE49-F238E27FC236}">
                  <a16:creationId xmlns:a16="http://schemas.microsoft.com/office/drawing/2014/main" id="{038A764B-7E5E-1543-9CA2-8FAE86D4BA9A}"/>
                </a:ext>
              </a:extLst>
            </p:cNvPr>
            <p:cNvSpPr/>
            <p:nvPr/>
          </p:nvSpPr>
          <p:spPr>
            <a:xfrm>
              <a:off x="1845321" y="1512744"/>
              <a:ext cx="352723" cy="353090"/>
            </a:xfrm>
            <a:custGeom>
              <a:avLst/>
              <a:gdLst/>
              <a:ahLst/>
              <a:cxnLst/>
              <a:rect l="l" t="t" r="r" b="b"/>
              <a:pathLst>
                <a:path w="13455" h="13469" extrusionOk="0">
                  <a:moveTo>
                    <a:pt x="6692" y="2597"/>
                  </a:moveTo>
                  <a:cubicBezTo>
                    <a:pt x="8810" y="2597"/>
                    <a:pt x="10841" y="4246"/>
                    <a:pt x="10841" y="6728"/>
                  </a:cubicBezTo>
                  <a:cubicBezTo>
                    <a:pt x="10841" y="9008"/>
                    <a:pt x="8994" y="10856"/>
                    <a:pt x="6727" y="10856"/>
                  </a:cubicBezTo>
                  <a:cubicBezTo>
                    <a:pt x="3046" y="10856"/>
                    <a:pt x="1213" y="6410"/>
                    <a:pt x="3811" y="3812"/>
                  </a:cubicBezTo>
                  <a:cubicBezTo>
                    <a:pt x="4651" y="2972"/>
                    <a:pt x="5681" y="2597"/>
                    <a:pt x="6692" y="2597"/>
                  </a:cubicBezTo>
                  <a:close/>
                  <a:moveTo>
                    <a:pt x="5861" y="1"/>
                  </a:moveTo>
                  <a:cubicBezTo>
                    <a:pt x="5731" y="1"/>
                    <a:pt x="5645" y="102"/>
                    <a:pt x="5645" y="217"/>
                  </a:cubicBezTo>
                  <a:lnTo>
                    <a:pt x="5645" y="795"/>
                  </a:lnTo>
                  <a:cubicBezTo>
                    <a:pt x="5630" y="896"/>
                    <a:pt x="5558" y="982"/>
                    <a:pt x="5457" y="1011"/>
                  </a:cubicBezTo>
                  <a:cubicBezTo>
                    <a:pt x="4779" y="1156"/>
                    <a:pt x="4143" y="1415"/>
                    <a:pt x="3551" y="1791"/>
                  </a:cubicBezTo>
                  <a:cubicBezTo>
                    <a:pt x="3515" y="1815"/>
                    <a:pt x="3477" y="1826"/>
                    <a:pt x="3439" y="1826"/>
                  </a:cubicBezTo>
                  <a:cubicBezTo>
                    <a:pt x="3386" y="1826"/>
                    <a:pt x="3334" y="1804"/>
                    <a:pt x="3292" y="1762"/>
                  </a:cubicBezTo>
                  <a:lnTo>
                    <a:pt x="2873" y="1358"/>
                  </a:lnTo>
                  <a:cubicBezTo>
                    <a:pt x="2837" y="1314"/>
                    <a:pt x="2783" y="1293"/>
                    <a:pt x="2727" y="1293"/>
                  </a:cubicBezTo>
                  <a:cubicBezTo>
                    <a:pt x="2671" y="1293"/>
                    <a:pt x="2613" y="1314"/>
                    <a:pt x="2570" y="1358"/>
                  </a:cubicBezTo>
                  <a:lnTo>
                    <a:pt x="1343" y="2585"/>
                  </a:lnTo>
                  <a:cubicBezTo>
                    <a:pt x="1256" y="2671"/>
                    <a:pt x="1256" y="2801"/>
                    <a:pt x="1343" y="2888"/>
                  </a:cubicBezTo>
                  <a:lnTo>
                    <a:pt x="1761" y="3307"/>
                  </a:lnTo>
                  <a:cubicBezTo>
                    <a:pt x="1834" y="3379"/>
                    <a:pt x="1848" y="3480"/>
                    <a:pt x="1790" y="3566"/>
                  </a:cubicBezTo>
                  <a:cubicBezTo>
                    <a:pt x="1415" y="4144"/>
                    <a:pt x="1155" y="4793"/>
                    <a:pt x="996" y="5472"/>
                  </a:cubicBezTo>
                  <a:cubicBezTo>
                    <a:pt x="982" y="5573"/>
                    <a:pt x="895" y="5645"/>
                    <a:pt x="794" y="5645"/>
                  </a:cubicBezTo>
                  <a:lnTo>
                    <a:pt x="217" y="5645"/>
                  </a:lnTo>
                  <a:cubicBezTo>
                    <a:pt x="87" y="5645"/>
                    <a:pt x="0" y="5746"/>
                    <a:pt x="0" y="5862"/>
                  </a:cubicBezTo>
                  <a:lnTo>
                    <a:pt x="0" y="7594"/>
                  </a:lnTo>
                  <a:cubicBezTo>
                    <a:pt x="0" y="7724"/>
                    <a:pt x="87" y="7810"/>
                    <a:pt x="217" y="7810"/>
                  </a:cubicBezTo>
                  <a:lnTo>
                    <a:pt x="794" y="7810"/>
                  </a:lnTo>
                  <a:cubicBezTo>
                    <a:pt x="895" y="7810"/>
                    <a:pt x="982" y="7897"/>
                    <a:pt x="996" y="7998"/>
                  </a:cubicBezTo>
                  <a:cubicBezTo>
                    <a:pt x="1155" y="8676"/>
                    <a:pt x="1415" y="9312"/>
                    <a:pt x="1790" y="9889"/>
                  </a:cubicBezTo>
                  <a:cubicBezTo>
                    <a:pt x="1848" y="9976"/>
                    <a:pt x="1834" y="10091"/>
                    <a:pt x="1761" y="10163"/>
                  </a:cubicBezTo>
                  <a:lnTo>
                    <a:pt x="1357" y="10567"/>
                  </a:lnTo>
                  <a:cubicBezTo>
                    <a:pt x="1271" y="10654"/>
                    <a:pt x="1271" y="10798"/>
                    <a:pt x="1357" y="10885"/>
                  </a:cubicBezTo>
                  <a:lnTo>
                    <a:pt x="2584" y="12112"/>
                  </a:lnTo>
                  <a:cubicBezTo>
                    <a:pt x="2628" y="12155"/>
                    <a:pt x="2682" y="12177"/>
                    <a:pt x="2736" y="12177"/>
                  </a:cubicBezTo>
                  <a:cubicBezTo>
                    <a:pt x="2790" y="12177"/>
                    <a:pt x="2844" y="12155"/>
                    <a:pt x="2887" y="12112"/>
                  </a:cubicBezTo>
                  <a:lnTo>
                    <a:pt x="3292" y="11693"/>
                  </a:lnTo>
                  <a:cubicBezTo>
                    <a:pt x="3332" y="11653"/>
                    <a:pt x="3387" y="11635"/>
                    <a:pt x="3442" y="11635"/>
                  </a:cubicBezTo>
                  <a:cubicBezTo>
                    <a:pt x="3485" y="11635"/>
                    <a:pt x="3528" y="11646"/>
                    <a:pt x="3566" y="11665"/>
                  </a:cubicBezTo>
                  <a:cubicBezTo>
                    <a:pt x="4143" y="12040"/>
                    <a:pt x="4793" y="12314"/>
                    <a:pt x="5471" y="12459"/>
                  </a:cubicBezTo>
                  <a:cubicBezTo>
                    <a:pt x="5572" y="12473"/>
                    <a:pt x="5645" y="12560"/>
                    <a:pt x="5645" y="12675"/>
                  </a:cubicBezTo>
                  <a:lnTo>
                    <a:pt x="5645" y="13252"/>
                  </a:lnTo>
                  <a:cubicBezTo>
                    <a:pt x="5645" y="13368"/>
                    <a:pt x="5746" y="13469"/>
                    <a:pt x="5861" y="13469"/>
                  </a:cubicBezTo>
                  <a:lnTo>
                    <a:pt x="7593" y="13469"/>
                  </a:lnTo>
                  <a:cubicBezTo>
                    <a:pt x="7723" y="13469"/>
                    <a:pt x="7810" y="13368"/>
                    <a:pt x="7810" y="13252"/>
                  </a:cubicBezTo>
                  <a:lnTo>
                    <a:pt x="7810" y="12675"/>
                  </a:lnTo>
                  <a:cubicBezTo>
                    <a:pt x="7810" y="12560"/>
                    <a:pt x="7897" y="12473"/>
                    <a:pt x="7998" y="12459"/>
                  </a:cubicBezTo>
                  <a:cubicBezTo>
                    <a:pt x="8676" y="12314"/>
                    <a:pt x="9311" y="12040"/>
                    <a:pt x="9889" y="11665"/>
                  </a:cubicBezTo>
                  <a:cubicBezTo>
                    <a:pt x="9926" y="11646"/>
                    <a:pt x="9970" y="11635"/>
                    <a:pt x="10013" y="11635"/>
                  </a:cubicBezTo>
                  <a:cubicBezTo>
                    <a:pt x="10068" y="11635"/>
                    <a:pt x="10122" y="11653"/>
                    <a:pt x="10163" y="11693"/>
                  </a:cubicBezTo>
                  <a:lnTo>
                    <a:pt x="10567" y="12112"/>
                  </a:lnTo>
                  <a:cubicBezTo>
                    <a:pt x="10610" y="12155"/>
                    <a:pt x="10668" y="12177"/>
                    <a:pt x="10726" y="12177"/>
                  </a:cubicBezTo>
                  <a:cubicBezTo>
                    <a:pt x="10784" y="12177"/>
                    <a:pt x="10841" y="12155"/>
                    <a:pt x="10885" y="12112"/>
                  </a:cubicBezTo>
                  <a:lnTo>
                    <a:pt x="12112" y="10885"/>
                  </a:lnTo>
                  <a:cubicBezTo>
                    <a:pt x="12198" y="10798"/>
                    <a:pt x="12198" y="10654"/>
                    <a:pt x="12112" y="10567"/>
                  </a:cubicBezTo>
                  <a:lnTo>
                    <a:pt x="11693" y="10163"/>
                  </a:lnTo>
                  <a:cubicBezTo>
                    <a:pt x="11621" y="10077"/>
                    <a:pt x="11606" y="9976"/>
                    <a:pt x="11664" y="9889"/>
                  </a:cubicBezTo>
                  <a:cubicBezTo>
                    <a:pt x="12025" y="9312"/>
                    <a:pt x="12299" y="8662"/>
                    <a:pt x="12444" y="7998"/>
                  </a:cubicBezTo>
                  <a:cubicBezTo>
                    <a:pt x="12458" y="7883"/>
                    <a:pt x="12545" y="7810"/>
                    <a:pt x="12660" y="7810"/>
                  </a:cubicBezTo>
                  <a:lnTo>
                    <a:pt x="13238" y="7810"/>
                  </a:lnTo>
                  <a:cubicBezTo>
                    <a:pt x="13353" y="7810"/>
                    <a:pt x="13454" y="7709"/>
                    <a:pt x="13454" y="7594"/>
                  </a:cubicBezTo>
                  <a:lnTo>
                    <a:pt x="13454" y="5862"/>
                  </a:lnTo>
                  <a:cubicBezTo>
                    <a:pt x="13454" y="5746"/>
                    <a:pt x="13353" y="5645"/>
                    <a:pt x="13238" y="5645"/>
                  </a:cubicBezTo>
                  <a:lnTo>
                    <a:pt x="12660" y="5645"/>
                  </a:lnTo>
                  <a:cubicBezTo>
                    <a:pt x="12545" y="5645"/>
                    <a:pt x="12458" y="5573"/>
                    <a:pt x="12444" y="5472"/>
                  </a:cubicBezTo>
                  <a:cubicBezTo>
                    <a:pt x="12299" y="4793"/>
                    <a:pt x="12025" y="4144"/>
                    <a:pt x="11664" y="3566"/>
                  </a:cubicBezTo>
                  <a:cubicBezTo>
                    <a:pt x="11606" y="3480"/>
                    <a:pt x="11621" y="3364"/>
                    <a:pt x="11679" y="3292"/>
                  </a:cubicBezTo>
                  <a:lnTo>
                    <a:pt x="12097" y="2888"/>
                  </a:lnTo>
                  <a:cubicBezTo>
                    <a:pt x="12184" y="2801"/>
                    <a:pt x="12184" y="2657"/>
                    <a:pt x="12097" y="2585"/>
                  </a:cubicBezTo>
                  <a:lnTo>
                    <a:pt x="10870" y="1358"/>
                  </a:lnTo>
                  <a:cubicBezTo>
                    <a:pt x="10827" y="1314"/>
                    <a:pt x="10769" y="1293"/>
                    <a:pt x="10711" y="1293"/>
                  </a:cubicBezTo>
                  <a:cubicBezTo>
                    <a:pt x="10654" y="1293"/>
                    <a:pt x="10596" y="1314"/>
                    <a:pt x="10553" y="1358"/>
                  </a:cubicBezTo>
                  <a:lnTo>
                    <a:pt x="10148" y="1762"/>
                  </a:lnTo>
                  <a:cubicBezTo>
                    <a:pt x="10106" y="1804"/>
                    <a:pt x="10050" y="1826"/>
                    <a:pt x="9993" y="1826"/>
                  </a:cubicBezTo>
                  <a:cubicBezTo>
                    <a:pt x="9952" y="1826"/>
                    <a:pt x="9910" y="1815"/>
                    <a:pt x="9874" y="1791"/>
                  </a:cubicBezTo>
                  <a:cubicBezTo>
                    <a:pt x="9297" y="1415"/>
                    <a:pt x="8662" y="1141"/>
                    <a:pt x="7983" y="997"/>
                  </a:cubicBezTo>
                  <a:cubicBezTo>
                    <a:pt x="7882" y="982"/>
                    <a:pt x="7796" y="896"/>
                    <a:pt x="7796" y="795"/>
                  </a:cubicBezTo>
                  <a:lnTo>
                    <a:pt x="7796" y="217"/>
                  </a:lnTo>
                  <a:cubicBezTo>
                    <a:pt x="7796" y="102"/>
                    <a:pt x="7709" y="1"/>
                    <a:pt x="75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244;p76">
              <a:extLst>
                <a:ext uri="{FF2B5EF4-FFF2-40B4-BE49-F238E27FC236}">
                  <a16:creationId xmlns:a16="http://schemas.microsoft.com/office/drawing/2014/main" id="{48435B86-E794-CC42-80CD-CBA86AD5DEC0}"/>
                </a:ext>
              </a:extLst>
            </p:cNvPr>
            <p:cNvSpPr/>
            <p:nvPr/>
          </p:nvSpPr>
          <p:spPr>
            <a:xfrm>
              <a:off x="1854391" y="1563837"/>
              <a:ext cx="292166" cy="250511"/>
            </a:xfrm>
            <a:custGeom>
              <a:avLst/>
              <a:gdLst/>
              <a:ahLst/>
              <a:cxnLst/>
              <a:rect l="l" t="t" r="r" b="b"/>
              <a:pathLst>
                <a:path w="11145" h="9556" extrusionOk="0">
                  <a:moveTo>
                    <a:pt x="6341" y="861"/>
                  </a:moveTo>
                  <a:cubicBezTo>
                    <a:pt x="8352" y="861"/>
                    <a:pt x="10279" y="2422"/>
                    <a:pt x="10279" y="4779"/>
                  </a:cubicBezTo>
                  <a:cubicBezTo>
                    <a:pt x="10279" y="6930"/>
                    <a:pt x="8532" y="8691"/>
                    <a:pt x="6381" y="8691"/>
                  </a:cubicBezTo>
                  <a:cubicBezTo>
                    <a:pt x="2902" y="8676"/>
                    <a:pt x="1156" y="4476"/>
                    <a:pt x="3610" y="2007"/>
                  </a:cubicBezTo>
                  <a:cubicBezTo>
                    <a:pt x="4406" y="1215"/>
                    <a:pt x="5383" y="861"/>
                    <a:pt x="6341" y="861"/>
                  </a:cubicBezTo>
                  <a:close/>
                  <a:moveTo>
                    <a:pt x="6381" y="1"/>
                  </a:moveTo>
                  <a:cubicBezTo>
                    <a:pt x="2123" y="1"/>
                    <a:pt x="1" y="5154"/>
                    <a:pt x="3003" y="8157"/>
                  </a:cubicBezTo>
                  <a:cubicBezTo>
                    <a:pt x="3914" y="9067"/>
                    <a:pt x="5143" y="9555"/>
                    <a:pt x="6390" y="9555"/>
                  </a:cubicBezTo>
                  <a:cubicBezTo>
                    <a:pt x="7001" y="9555"/>
                    <a:pt x="7616" y="9438"/>
                    <a:pt x="8200" y="9196"/>
                  </a:cubicBezTo>
                  <a:cubicBezTo>
                    <a:pt x="9990" y="8445"/>
                    <a:pt x="11145" y="6713"/>
                    <a:pt x="11145" y="4779"/>
                  </a:cubicBezTo>
                  <a:cubicBezTo>
                    <a:pt x="11145" y="2137"/>
                    <a:pt x="9009" y="1"/>
                    <a:pt x="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9206;p70">
            <a:extLst>
              <a:ext uri="{FF2B5EF4-FFF2-40B4-BE49-F238E27FC236}">
                <a16:creationId xmlns:a16="http://schemas.microsoft.com/office/drawing/2014/main" id="{A98C3719-DEC4-BE48-924C-9F22DEF7852E}"/>
              </a:ext>
            </a:extLst>
          </p:cNvPr>
          <p:cNvGrpSpPr/>
          <p:nvPr/>
        </p:nvGrpSpPr>
        <p:grpSpPr>
          <a:xfrm>
            <a:off x="1396045" y="3492035"/>
            <a:ext cx="378508" cy="378166"/>
            <a:chOff x="6334673" y="2759633"/>
            <a:chExt cx="378508" cy="378166"/>
          </a:xfrm>
          <a:solidFill>
            <a:srgbClr val="FFEB7D">
              <a:alpha val="83000"/>
            </a:srgbClr>
          </a:solidFill>
        </p:grpSpPr>
        <p:sp>
          <p:nvSpPr>
            <p:cNvPr id="141" name="Google Shape;9207;p70">
              <a:extLst>
                <a:ext uri="{FF2B5EF4-FFF2-40B4-BE49-F238E27FC236}">
                  <a16:creationId xmlns:a16="http://schemas.microsoft.com/office/drawing/2014/main" id="{D08DBCEE-3873-1041-A61F-6FD596C2B869}"/>
                </a:ext>
              </a:extLst>
            </p:cNvPr>
            <p:cNvSpPr/>
            <p:nvPr/>
          </p:nvSpPr>
          <p:spPr>
            <a:xfrm>
              <a:off x="6334673" y="2759633"/>
              <a:ext cx="287027" cy="189004"/>
            </a:xfrm>
            <a:custGeom>
              <a:avLst/>
              <a:gdLst/>
              <a:ahLst/>
              <a:cxnLst/>
              <a:rect l="l" t="t" r="r" b="b"/>
              <a:pathLst>
                <a:path w="10925" h="7194" extrusionOk="0">
                  <a:moveTo>
                    <a:pt x="6983" y="1"/>
                  </a:moveTo>
                  <a:cubicBezTo>
                    <a:pt x="6979" y="1"/>
                    <a:pt x="6975" y="1"/>
                    <a:pt x="6971" y="1"/>
                  </a:cubicBezTo>
                  <a:lnTo>
                    <a:pt x="930" y="1"/>
                  </a:lnTo>
                  <a:cubicBezTo>
                    <a:pt x="417" y="1"/>
                    <a:pt x="7" y="417"/>
                    <a:pt x="7" y="931"/>
                  </a:cubicBezTo>
                  <a:lnTo>
                    <a:pt x="7" y="6965"/>
                  </a:lnTo>
                  <a:cubicBezTo>
                    <a:pt x="0" y="7090"/>
                    <a:pt x="104" y="7194"/>
                    <a:pt x="236" y="7194"/>
                  </a:cubicBezTo>
                  <a:lnTo>
                    <a:pt x="2560" y="7194"/>
                  </a:lnTo>
                  <a:cubicBezTo>
                    <a:pt x="2816" y="7194"/>
                    <a:pt x="3025" y="6986"/>
                    <a:pt x="3025" y="6729"/>
                  </a:cubicBezTo>
                  <a:lnTo>
                    <a:pt x="3025" y="6264"/>
                  </a:lnTo>
                  <a:cubicBezTo>
                    <a:pt x="3031" y="6063"/>
                    <a:pt x="2948" y="5876"/>
                    <a:pt x="2796" y="5744"/>
                  </a:cubicBezTo>
                  <a:cubicBezTo>
                    <a:pt x="1873" y="4981"/>
                    <a:pt x="2407" y="3483"/>
                    <a:pt x="3600" y="3476"/>
                  </a:cubicBezTo>
                  <a:cubicBezTo>
                    <a:pt x="3603" y="3476"/>
                    <a:pt x="3606" y="3476"/>
                    <a:pt x="3609" y="3476"/>
                  </a:cubicBezTo>
                  <a:cubicBezTo>
                    <a:pt x="4796" y="3476"/>
                    <a:pt x="5339" y="4962"/>
                    <a:pt x="4426" y="5730"/>
                  </a:cubicBezTo>
                  <a:cubicBezTo>
                    <a:pt x="4273" y="5862"/>
                    <a:pt x="4183" y="6056"/>
                    <a:pt x="4190" y="6258"/>
                  </a:cubicBezTo>
                  <a:lnTo>
                    <a:pt x="4190" y="6729"/>
                  </a:lnTo>
                  <a:cubicBezTo>
                    <a:pt x="4190" y="6986"/>
                    <a:pt x="4391" y="7194"/>
                    <a:pt x="4648" y="7194"/>
                  </a:cubicBezTo>
                  <a:lnTo>
                    <a:pt x="7207" y="7194"/>
                  </a:lnTo>
                  <a:lnTo>
                    <a:pt x="7207" y="4641"/>
                  </a:lnTo>
                  <a:cubicBezTo>
                    <a:pt x="7207" y="4385"/>
                    <a:pt x="7415" y="4177"/>
                    <a:pt x="7672" y="4177"/>
                  </a:cubicBezTo>
                  <a:lnTo>
                    <a:pt x="8143" y="4177"/>
                  </a:lnTo>
                  <a:cubicBezTo>
                    <a:pt x="8345" y="4177"/>
                    <a:pt x="8539" y="4267"/>
                    <a:pt x="8671" y="4419"/>
                  </a:cubicBezTo>
                  <a:cubicBezTo>
                    <a:pt x="8935" y="4737"/>
                    <a:pt x="9286" y="4878"/>
                    <a:pt x="9633" y="4878"/>
                  </a:cubicBezTo>
                  <a:cubicBezTo>
                    <a:pt x="10288" y="4878"/>
                    <a:pt x="10925" y="4374"/>
                    <a:pt x="10925" y="3594"/>
                  </a:cubicBezTo>
                  <a:cubicBezTo>
                    <a:pt x="10920" y="2815"/>
                    <a:pt x="10288" y="2317"/>
                    <a:pt x="9636" y="2317"/>
                  </a:cubicBezTo>
                  <a:cubicBezTo>
                    <a:pt x="9283" y="2317"/>
                    <a:pt x="8925" y="2463"/>
                    <a:pt x="8657" y="2789"/>
                  </a:cubicBezTo>
                  <a:cubicBezTo>
                    <a:pt x="8530" y="2930"/>
                    <a:pt x="8345" y="3019"/>
                    <a:pt x="8157" y="3019"/>
                  </a:cubicBezTo>
                  <a:cubicBezTo>
                    <a:pt x="8150" y="3019"/>
                    <a:pt x="8143" y="3019"/>
                    <a:pt x="8137" y="3018"/>
                  </a:cubicBezTo>
                  <a:lnTo>
                    <a:pt x="7672" y="3018"/>
                  </a:lnTo>
                  <a:cubicBezTo>
                    <a:pt x="7415" y="3018"/>
                    <a:pt x="7207" y="2810"/>
                    <a:pt x="7207" y="2554"/>
                  </a:cubicBezTo>
                  <a:lnTo>
                    <a:pt x="7207" y="230"/>
                  </a:lnTo>
                  <a:cubicBezTo>
                    <a:pt x="7207" y="102"/>
                    <a:pt x="7103" y="1"/>
                    <a:pt x="69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208;p70">
              <a:extLst>
                <a:ext uri="{FF2B5EF4-FFF2-40B4-BE49-F238E27FC236}">
                  <a16:creationId xmlns:a16="http://schemas.microsoft.com/office/drawing/2014/main" id="{216C8921-EB9B-3E4E-9EB4-5FA1B9BB26EC}"/>
                </a:ext>
              </a:extLst>
            </p:cNvPr>
            <p:cNvSpPr/>
            <p:nvPr/>
          </p:nvSpPr>
          <p:spPr>
            <a:xfrm>
              <a:off x="6524019" y="2759660"/>
              <a:ext cx="189162" cy="286659"/>
            </a:xfrm>
            <a:custGeom>
              <a:avLst/>
              <a:gdLst/>
              <a:ahLst/>
              <a:cxnLst/>
              <a:rect l="l" t="t" r="r" b="b"/>
              <a:pathLst>
                <a:path w="7200" h="10911" extrusionOk="0">
                  <a:moveTo>
                    <a:pt x="229" y="0"/>
                  </a:moveTo>
                  <a:cubicBezTo>
                    <a:pt x="104" y="0"/>
                    <a:pt x="0" y="104"/>
                    <a:pt x="0" y="229"/>
                  </a:cubicBezTo>
                  <a:lnTo>
                    <a:pt x="0" y="2553"/>
                  </a:lnTo>
                  <a:cubicBezTo>
                    <a:pt x="0" y="2809"/>
                    <a:pt x="208" y="3017"/>
                    <a:pt x="465" y="3017"/>
                  </a:cubicBezTo>
                  <a:lnTo>
                    <a:pt x="930" y="3017"/>
                  </a:lnTo>
                  <a:cubicBezTo>
                    <a:pt x="937" y="3018"/>
                    <a:pt x="944" y="3018"/>
                    <a:pt x="951" y="3018"/>
                  </a:cubicBezTo>
                  <a:cubicBezTo>
                    <a:pt x="1144" y="3018"/>
                    <a:pt x="1323" y="2929"/>
                    <a:pt x="1450" y="2788"/>
                  </a:cubicBezTo>
                  <a:cubicBezTo>
                    <a:pt x="1718" y="2462"/>
                    <a:pt x="2076" y="2316"/>
                    <a:pt x="2429" y="2316"/>
                  </a:cubicBezTo>
                  <a:cubicBezTo>
                    <a:pt x="3081" y="2316"/>
                    <a:pt x="3713" y="2814"/>
                    <a:pt x="3718" y="3593"/>
                  </a:cubicBezTo>
                  <a:cubicBezTo>
                    <a:pt x="3722" y="4373"/>
                    <a:pt x="3087" y="4877"/>
                    <a:pt x="2431" y="4877"/>
                  </a:cubicBezTo>
                  <a:cubicBezTo>
                    <a:pt x="2083" y="4877"/>
                    <a:pt x="1730" y="4736"/>
                    <a:pt x="1464" y="4418"/>
                  </a:cubicBezTo>
                  <a:cubicBezTo>
                    <a:pt x="1332" y="4266"/>
                    <a:pt x="1138" y="4176"/>
                    <a:pt x="936" y="4176"/>
                  </a:cubicBezTo>
                  <a:lnTo>
                    <a:pt x="465" y="4176"/>
                  </a:lnTo>
                  <a:cubicBezTo>
                    <a:pt x="208" y="4176"/>
                    <a:pt x="0" y="4384"/>
                    <a:pt x="0" y="4640"/>
                  </a:cubicBezTo>
                  <a:lnTo>
                    <a:pt x="0" y="7193"/>
                  </a:lnTo>
                  <a:lnTo>
                    <a:pt x="2553" y="7193"/>
                  </a:lnTo>
                  <a:cubicBezTo>
                    <a:pt x="2809" y="7193"/>
                    <a:pt x="3017" y="7401"/>
                    <a:pt x="3017" y="7658"/>
                  </a:cubicBezTo>
                  <a:lnTo>
                    <a:pt x="3017" y="8129"/>
                  </a:lnTo>
                  <a:cubicBezTo>
                    <a:pt x="3017" y="8330"/>
                    <a:pt x="2927" y="8525"/>
                    <a:pt x="2775" y="8656"/>
                  </a:cubicBezTo>
                  <a:cubicBezTo>
                    <a:pt x="1861" y="9425"/>
                    <a:pt x="2404" y="10911"/>
                    <a:pt x="3592" y="10911"/>
                  </a:cubicBezTo>
                  <a:cubicBezTo>
                    <a:pt x="3594" y="10911"/>
                    <a:pt x="3597" y="10911"/>
                    <a:pt x="3600" y="10911"/>
                  </a:cubicBezTo>
                  <a:cubicBezTo>
                    <a:pt x="4800" y="10904"/>
                    <a:pt x="5334" y="9406"/>
                    <a:pt x="4405" y="8649"/>
                  </a:cubicBezTo>
                  <a:cubicBezTo>
                    <a:pt x="4259" y="8518"/>
                    <a:pt x="4169" y="8323"/>
                    <a:pt x="4176" y="8122"/>
                  </a:cubicBezTo>
                  <a:lnTo>
                    <a:pt x="4176" y="7658"/>
                  </a:lnTo>
                  <a:cubicBezTo>
                    <a:pt x="4176" y="7401"/>
                    <a:pt x="4384" y="7193"/>
                    <a:pt x="4640" y="7193"/>
                  </a:cubicBezTo>
                  <a:lnTo>
                    <a:pt x="6964" y="7193"/>
                  </a:lnTo>
                  <a:cubicBezTo>
                    <a:pt x="7096" y="7193"/>
                    <a:pt x="7200" y="7089"/>
                    <a:pt x="7193" y="6964"/>
                  </a:cubicBezTo>
                  <a:lnTo>
                    <a:pt x="7193" y="930"/>
                  </a:lnTo>
                  <a:cubicBezTo>
                    <a:pt x="7193" y="416"/>
                    <a:pt x="6784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209;p70">
              <a:extLst>
                <a:ext uri="{FF2B5EF4-FFF2-40B4-BE49-F238E27FC236}">
                  <a16:creationId xmlns:a16="http://schemas.microsoft.com/office/drawing/2014/main" id="{F05920AA-1473-F840-9961-80F352554A5E}"/>
                </a:ext>
              </a:extLst>
            </p:cNvPr>
            <p:cNvSpPr/>
            <p:nvPr/>
          </p:nvSpPr>
          <p:spPr>
            <a:xfrm>
              <a:off x="6426207" y="2948611"/>
              <a:ext cx="286791" cy="189188"/>
            </a:xfrm>
            <a:custGeom>
              <a:avLst/>
              <a:gdLst/>
              <a:ahLst/>
              <a:cxnLst/>
              <a:rect l="l" t="t" r="r" b="b"/>
              <a:pathLst>
                <a:path w="10916" h="7201" extrusionOk="0">
                  <a:moveTo>
                    <a:pt x="3716" y="1"/>
                  </a:moveTo>
                  <a:lnTo>
                    <a:pt x="3716" y="2560"/>
                  </a:lnTo>
                  <a:cubicBezTo>
                    <a:pt x="3716" y="2817"/>
                    <a:pt x="3508" y="3025"/>
                    <a:pt x="3258" y="3025"/>
                  </a:cubicBezTo>
                  <a:lnTo>
                    <a:pt x="2787" y="3025"/>
                  </a:lnTo>
                  <a:cubicBezTo>
                    <a:pt x="2586" y="3025"/>
                    <a:pt x="2391" y="2935"/>
                    <a:pt x="2260" y="2782"/>
                  </a:cubicBezTo>
                  <a:cubicBezTo>
                    <a:pt x="1993" y="2465"/>
                    <a:pt x="1640" y="2324"/>
                    <a:pt x="1292" y="2324"/>
                  </a:cubicBezTo>
                  <a:cubicBezTo>
                    <a:pt x="636" y="2324"/>
                    <a:pt x="1" y="2828"/>
                    <a:pt x="5" y="3608"/>
                  </a:cubicBezTo>
                  <a:cubicBezTo>
                    <a:pt x="10" y="4383"/>
                    <a:pt x="644" y="4880"/>
                    <a:pt x="1295" y="4880"/>
                  </a:cubicBezTo>
                  <a:cubicBezTo>
                    <a:pt x="1646" y="4880"/>
                    <a:pt x="2002" y="4735"/>
                    <a:pt x="2266" y="4412"/>
                  </a:cubicBezTo>
                  <a:cubicBezTo>
                    <a:pt x="2393" y="4266"/>
                    <a:pt x="2578" y="4183"/>
                    <a:pt x="2770" y="4183"/>
                  </a:cubicBezTo>
                  <a:cubicBezTo>
                    <a:pt x="2778" y="4183"/>
                    <a:pt x="2786" y="4183"/>
                    <a:pt x="2794" y="4183"/>
                  </a:cubicBezTo>
                  <a:lnTo>
                    <a:pt x="3258" y="4183"/>
                  </a:lnTo>
                  <a:cubicBezTo>
                    <a:pt x="3515" y="4183"/>
                    <a:pt x="3723" y="4392"/>
                    <a:pt x="3723" y="4648"/>
                  </a:cubicBezTo>
                  <a:lnTo>
                    <a:pt x="3723" y="6965"/>
                  </a:lnTo>
                  <a:cubicBezTo>
                    <a:pt x="3723" y="7097"/>
                    <a:pt x="3820" y="7201"/>
                    <a:pt x="3952" y="7201"/>
                  </a:cubicBezTo>
                  <a:lnTo>
                    <a:pt x="9986" y="7201"/>
                  </a:lnTo>
                  <a:cubicBezTo>
                    <a:pt x="10500" y="7201"/>
                    <a:pt x="10916" y="6784"/>
                    <a:pt x="10916" y="6271"/>
                  </a:cubicBezTo>
                  <a:lnTo>
                    <a:pt x="10916" y="237"/>
                  </a:lnTo>
                  <a:cubicBezTo>
                    <a:pt x="10916" y="105"/>
                    <a:pt x="10812" y="1"/>
                    <a:pt x="10687" y="1"/>
                  </a:cubicBezTo>
                  <a:lnTo>
                    <a:pt x="8363" y="1"/>
                  </a:lnTo>
                  <a:cubicBezTo>
                    <a:pt x="8107" y="1"/>
                    <a:pt x="7899" y="209"/>
                    <a:pt x="7899" y="466"/>
                  </a:cubicBezTo>
                  <a:lnTo>
                    <a:pt x="7899" y="930"/>
                  </a:lnTo>
                  <a:cubicBezTo>
                    <a:pt x="7892" y="1131"/>
                    <a:pt x="7975" y="1326"/>
                    <a:pt x="8128" y="1457"/>
                  </a:cubicBezTo>
                  <a:cubicBezTo>
                    <a:pt x="9050" y="2214"/>
                    <a:pt x="8516" y="3712"/>
                    <a:pt x="7323" y="3719"/>
                  </a:cubicBezTo>
                  <a:cubicBezTo>
                    <a:pt x="7320" y="3719"/>
                    <a:pt x="7317" y="3719"/>
                    <a:pt x="7315" y="3719"/>
                  </a:cubicBezTo>
                  <a:cubicBezTo>
                    <a:pt x="6127" y="3719"/>
                    <a:pt x="5584" y="2233"/>
                    <a:pt x="6498" y="1464"/>
                  </a:cubicBezTo>
                  <a:cubicBezTo>
                    <a:pt x="6650" y="1333"/>
                    <a:pt x="6740" y="1138"/>
                    <a:pt x="6740" y="937"/>
                  </a:cubicBezTo>
                  <a:lnTo>
                    <a:pt x="6740" y="466"/>
                  </a:lnTo>
                  <a:cubicBezTo>
                    <a:pt x="6740" y="209"/>
                    <a:pt x="6532" y="1"/>
                    <a:pt x="6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210;p70">
              <a:extLst>
                <a:ext uri="{FF2B5EF4-FFF2-40B4-BE49-F238E27FC236}">
                  <a16:creationId xmlns:a16="http://schemas.microsoft.com/office/drawing/2014/main" id="{C4CEC500-CBC5-8643-979F-57701173B48C}"/>
                </a:ext>
              </a:extLst>
            </p:cNvPr>
            <p:cNvSpPr/>
            <p:nvPr/>
          </p:nvSpPr>
          <p:spPr>
            <a:xfrm>
              <a:off x="6334857" y="2850957"/>
              <a:ext cx="189188" cy="286843"/>
            </a:xfrm>
            <a:custGeom>
              <a:avLst/>
              <a:gdLst/>
              <a:ahLst/>
              <a:cxnLst/>
              <a:rect l="l" t="t" r="r" b="b"/>
              <a:pathLst>
                <a:path w="7201" h="10918" extrusionOk="0">
                  <a:moveTo>
                    <a:pt x="3586" y="0"/>
                  </a:moveTo>
                  <a:cubicBezTo>
                    <a:pt x="2393" y="7"/>
                    <a:pt x="1859" y="1505"/>
                    <a:pt x="2782" y="2268"/>
                  </a:cubicBezTo>
                  <a:cubicBezTo>
                    <a:pt x="2934" y="2400"/>
                    <a:pt x="3018" y="2594"/>
                    <a:pt x="3018" y="2795"/>
                  </a:cubicBezTo>
                  <a:lnTo>
                    <a:pt x="3018" y="3253"/>
                  </a:lnTo>
                  <a:cubicBezTo>
                    <a:pt x="3018" y="3510"/>
                    <a:pt x="2809" y="3718"/>
                    <a:pt x="2553" y="3718"/>
                  </a:cubicBezTo>
                  <a:lnTo>
                    <a:pt x="229" y="3718"/>
                  </a:lnTo>
                  <a:cubicBezTo>
                    <a:pt x="104" y="3725"/>
                    <a:pt x="0" y="3822"/>
                    <a:pt x="0" y="3954"/>
                  </a:cubicBezTo>
                  <a:lnTo>
                    <a:pt x="0" y="9988"/>
                  </a:lnTo>
                  <a:cubicBezTo>
                    <a:pt x="0" y="10501"/>
                    <a:pt x="416" y="10911"/>
                    <a:pt x="930" y="10918"/>
                  </a:cubicBezTo>
                  <a:lnTo>
                    <a:pt x="6964" y="10918"/>
                  </a:lnTo>
                  <a:cubicBezTo>
                    <a:pt x="7096" y="10918"/>
                    <a:pt x="7200" y="10814"/>
                    <a:pt x="7200" y="10682"/>
                  </a:cubicBezTo>
                  <a:lnTo>
                    <a:pt x="7200" y="8365"/>
                  </a:lnTo>
                  <a:cubicBezTo>
                    <a:pt x="7200" y="8109"/>
                    <a:pt x="6992" y="7900"/>
                    <a:pt x="6735" y="7900"/>
                  </a:cubicBezTo>
                  <a:lnTo>
                    <a:pt x="6264" y="7900"/>
                  </a:lnTo>
                  <a:cubicBezTo>
                    <a:pt x="6256" y="7900"/>
                    <a:pt x="6248" y="7900"/>
                    <a:pt x="6240" y="7900"/>
                  </a:cubicBezTo>
                  <a:cubicBezTo>
                    <a:pt x="6048" y="7900"/>
                    <a:pt x="5870" y="7983"/>
                    <a:pt x="5743" y="8129"/>
                  </a:cubicBezTo>
                  <a:cubicBezTo>
                    <a:pt x="5476" y="8452"/>
                    <a:pt x="5119" y="8597"/>
                    <a:pt x="4767" y="8597"/>
                  </a:cubicBezTo>
                  <a:cubicBezTo>
                    <a:pt x="4114" y="8597"/>
                    <a:pt x="3480" y="8100"/>
                    <a:pt x="3475" y="7325"/>
                  </a:cubicBezTo>
                  <a:cubicBezTo>
                    <a:pt x="3471" y="6545"/>
                    <a:pt x="4106" y="6041"/>
                    <a:pt x="4762" y="6041"/>
                  </a:cubicBezTo>
                  <a:cubicBezTo>
                    <a:pt x="5110" y="6041"/>
                    <a:pt x="5463" y="6182"/>
                    <a:pt x="5730" y="6499"/>
                  </a:cubicBezTo>
                  <a:cubicBezTo>
                    <a:pt x="5861" y="6652"/>
                    <a:pt x="6056" y="6742"/>
                    <a:pt x="6257" y="6742"/>
                  </a:cubicBezTo>
                  <a:lnTo>
                    <a:pt x="6728" y="6742"/>
                  </a:lnTo>
                  <a:cubicBezTo>
                    <a:pt x="6985" y="6742"/>
                    <a:pt x="7193" y="6534"/>
                    <a:pt x="7193" y="6277"/>
                  </a:cubicBezTo>
                  <a:lnTo>
                    <a:pt x="7193" y="3718"/>
                  </a:lnTo>
                  <a:lnTo>
                    <a:pt x="4641" y="3718"/>
                  </a:lnTo>
                  <a:cubicBezTo>
                    <a:pt x="4384" y="3718"/>
                    <a:pt x="4176" y="3510"/>
                    <a:pt x="4176" y="3253"/>
                  </a:cubicBezTo>
                  <a:lnTo>
                    <a:pt x="4176" y="2782"/>
                  </a:lnTo>
                  <a:cubicBezTo>
                    <a:pt x="4176" y="2580"/>
                    <a:pt x="4266" y="2386"/>
                    <a:pt x="4419" y="2254"/>
                  </a:cubicBezTo>
                  <a:cubicBezTo>
                    <a:pt x="5334" y="1491"/>
                    <a:pt x="4786" y="0"/>
                    <a:pt x="3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285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REQUIREMENTS.HTML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ANFORDERUNGS- ERMITTLUNG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/02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Was wollen die </a:t>
            </a:r>
            <a:br>
              <a:rPr lang="de-DE" dirty="0"/>
            </a:br>
            <a:r>
              <a:rPr lang="de-DE" dirty="0"/>
              <a:t>Stakeholder?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39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5670566-3855-0E43-8C6D-B61445E2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0766" y="0"/>
            <a:ext cx="8122467" cy="5143500"/>
          </a:xfrm>
          <a:prstGeom prst="rect">
            <a:avLst/>
          </a:prstGeom>
        </p:spPr>
      </p:pic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16800" y="4755900"/>
            <a:ext cx="14407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DOMAINMODEL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1833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DOMÄNENMODELL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13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DOMAINMODEL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DOMÄNENMODELL</a:t>
            </a:r>
            <a:endParaRPr b="0" dirty="0">
              <a:solidFill>
                <a:srgbClr val="E2E2E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/BASIS_EVALUIEREN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Bereits erarbeitetes Domänenmodell überprüfen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/ERWEITERN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Um weitere Kernpunkte erweitern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/EVALUIEREN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Im Laufe des Projekts Zusammenhänge aktualisieren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4794;p64">
            <a:extLst>
              <a:ext uri="{FF2B5EF4-FFF2-40B4-BE49-F238E27FC236}">
                <a16:creationId xmlns:a16="http://schemas.microsoft.com/office/drawing/2014/main" id="{21D9D3E2-AB09-6E41-A9AE-FC812BADA26B}"/>
              </a:ext>
            </a:extLst>
          </p:cNvPr>
          <p:cNvSpPr/>
          <p:nvPr/>
        </p:nvSpPr>
        <p:spPr>
          <a:xfrm>
            <a:off x="115781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794;p64">
            <a:extLst>
              <a:ext uri="{FF2B5EF4-FFF2-40B4-BE49-F238E27FC236}">
                <a16:creationId xmlns:a16="http://schemas.microsoft.com/office/drawing/2014/main" id="{DECDFF9B-7D78-C547-820A-CF85768CF669}"/>
              </a:ext>
            </a:extLst>
          </p:cNvPr>
          <p:cNvSpPr/>
          <p:nvPr/>
        </p:nvSpPr>
        <p:spPr>
          <a:xfrm>
            <a:off x="373612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9459;p70">
            <a:extLst>
              <a:ext uri="{FF2B5EF4-FFF2-40B4-BE49-F238E27FC236}">
                <a16:creationId xmlns:a16="http://schemas.microsoft.com/office/drawing/2014/main" id="{AD282D11-7AFE-004F-B0F5-A28B8B7E85DA}"/>
              </a:ext>
            </a:extLst>
          </p:cNvPr>
          <p:cNvGrpSpPr/>
          <p:nvPr/>
        </p:nvGrpSpPr>
        <p:grpSpPr>
          <a:xfrm>
            <a:off x="6331835" y="1869975"/>
            <a:ext cx="371782" cy="274285"/>
            <a:chOff x="5223609" y="3731112"/>
            <a:chExt cx="371782" cy="274285"/>
          </a:xfrm>
          <a:solidFill>
            <a:schemeClr val="accent1"/>
          </a:solidFill>
        </p:grpSpPr>
        <p:sp>
          <p:nvSpPr>
            <p:cNvPr id="82" name="Google Shape;9460;p70">
              <a:extLst>
                <a:ext uri="{FF2B5EF4-FFF2-40B4-BE49-F238E27FC236}">
                  <a16:creationId xmlns:a16="http://schemas.microsoft.com/office/drawing/2014/main" id="{6CCF4A66-0755-624C-8D0F-C9DD959A8DFE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61;p70">
              <a:extLst>
                <a:ext uri="{FF2B5EF4-FFF2-40B4-BE49-F238E27FC236}">
                  <a16:creationId xmlns:a16="http://schemas.microsoft.com/office/drawing/2014/main" id="{79D3EB97-D897-D444-8713-AE328A177C25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65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/>
            <a:r>
              <a:rPr lang="en" sz="1000" dirty="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ABOUT-ME.HTML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500" dirty="0"/>
              <a:t>&lt;Jo</a:t>
            </a:r>
            <a:r>
              <a:rPr lang="de-DE" sz="4500" dirty="0" err="1"/>
              <a:t>ë</a:t>
            </a:r>
            <a:r>
              <a:rPr lang="en" sz="4500" dirty="0"/>
              <a:t>l Maximilian Mai&gt;</a:t>
            </a:r>
            <a:endParaRPr sz="45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Begonnen</a:t>
            </a:r>
            <a:r>
              <a:rPr lang="de-DE" dirty="0"/>
              <a:t>: Sommersemester 2021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Fertiggestellt</a:t>
            </a:r>
            <a:r>
              <a:rPr lang="de-DE" dirty="0"/>
              <a:t>: Sommersemester 2022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Erarbeitet</a:t>
            </a:r>
            <a:r>
              <a:rPr lang="de-DE" dirty="0"/>
              <a:t> insgesamt: &gt; 1 Jahr</a:t>
            </a:r>
          </a:p>
        </p:txBody>
      </p:sp>
      <p:sp>
        <p:nvSpPr>
          <p:cNvPr id="515" name="Google Shape;515;p33"/>
          <p:cNvSpPr/>
          <p:nvPr/>
        </p:nvSpPr>
        <p:spPr>
          <a:xfrm>
            <a:off x="4260146" y="3633572"/>
            <a:ext cx="619200" cy="619200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90000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520" name="Google Shape;520;p33"/>
          <p:cNvCxnSpPr/>
          <p:nvPr/>
        </p:nvCxnSpPr>
        <p:spPr>
          <a:xfrm>
            <a:off x="1089213" y="126646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33"/>
          <p:cNvCxnSpPr/>
          <p:nvPr/>
        </p:nvCxnSpPr>
        <p:spPr>
          <a:xfrm>
            <a:off x="7314663" y="38897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9692;p70">
            <a:extLst>
              <a:ext uri="{FF2B5EF4-FFF2-40B4-BE49-F238E27FC236}">
                <a16:creationId xmlns:a16="http://schemas.microsoft.com/office/drawing/2014/main" id="{1B96D606-3C72-0B41-82AD-AC6EB1A0C046}"/>
              </a:ext>
            </a:extLst>
          </p:cNvPr>
          <p:cNvGrpSpPr/>
          <p:nvPr/>
        </p:nvGrpSpPr>
        <p:grpSpPr>
          <a:xfrm>
            <a:off x="4432471" y="3765808"/>
            <a:ext cx="274550" cy="354728"/>
            <a:chOff x="7606826" y="2419290"/>
            <a:chExt cx="274550" cy="354728"/>
          </a:xfrm>
        </p:grpSpPr>
        <p:sp>
          <p:nvSpPr>
            <p:cNvPr id="34" name="Google Shape;9693;p70">
              <a:extLst>
                <a:ext uri="{FF2B5EF4-FFF2-40B4-BE49-F238E27FC236}">
                  <a16:creationId xmlns:a16="http://schemas.microsoft.com/office/drawing/2014/main" id="{1DA5C048-8DF7-744C-97C2-28A7BBE4EAD4}"/>
                </a:ext>
              </a:extLst>
            </p:cNvPr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694;p70">
              <a:extLst>
                <a:ext uri="{FF2B5EF4-FFF2-40B4-BE49-F238E27FC236}">
                  <a16:creationId xmlns:a16="http://schemas.microsoft.com/office/drawing/2014/main" id="{6AF52080-7717-CF47-A1EC-41CF4486CC77}"/>
                </a:ext>
              </a:extLst>
            </p:cNvPr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695;p70">
              <a:extLst>
                <a:ext uri="{FF2B5EF4-FFF2-40B4-BE49-F238E27FC236}">
                  <a16:creationId xmlns:a16="http://schemas.microsoft.com/office/drawing/2014/main" id="{410F6126-4969-0A45-9EE0-79B08A326699}"/>
                </a:ext>
              </a:extLst>
            </p:cNvPr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696;p70">
              <a:extLst>
                <a:ext uri="{FF2B5EF4-FFF2-40B4-BE49-F238E27FC236}">
                  <a16:creationId xmlns:a16="http://schemas.microsoft.com/office/drawing/2014/main" id="{6A5B704B-2043-474E-AC07-0F1F60553AE2}"/>
                </a:ext>
              </a:extLst>
            </p:cNvPr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697;p70">
              <a:extLst>
                <a:ext uri="{FF2B5EF4-FFF2-40B4-BE49-F238E27FC236}">
                  <a16:creationId xmlns:a16="http://schemas.microsoft.com/office/drawing/2014/main" id="{F615BC67-5C80-A44C-8B83-6AB496BE9D6A}"/>
                </a:ext>
              </a:extLst>
            </p:cNvPr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698;p70">
              <a:extLst>
                <a:ext uri="{FF2B5EF4-FFF2-40B4-BE49-F238E27FC236}">
                  <a16:creationId xmlns:a16="http://schemas.microsoft.com/office/drawing/2014/main" id="{7378183A-C2AD-E84E-9B02-DF5C59A3E763}"/>
                </a:ext>
              </a:extLst>
            </p:cNvPr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699;p70">
              <a:extLst>
                <a:ext uri="{FF2B5EF4-FFF2-40B4-BE49-F238E27FC236}">
                  <a16:creationId xmlns:a16="http://schemas.microsoft.com/office/drawing/2014/main" id="{3ACD5C56-3A57-C747-BF37-12273DF1F0BD}"/>
                </a:ext>
              </a:extLst>
            </p:cNvPr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9700;p70">
              <a:extLst>
                <a:ext uri="{FF2B5EF4-FFF2-40B4-BE49-F238E27FC236}">
                  <a16:creationId xmlns:a16="http://schemas.microsoft.com/office/drawing/2014/main" id="{52B2EDE0-D91F-614E-9634-C9E675C280E9}"/>
                </a:ext>
              </a:extLst>
            </p:cNvPr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9701;p70">
              <a:extLst>
                <a:ext uri="{FF2B5EF4-FFF2-40B4-BE49-F238E27FC236}">
                  <a16:creationId xmlns:a16="http://schemas.microsoft.com/office/drawing/2014/main" id="{29D44C86-0A97-1141-83A7-9CD3AC276D47}"/>
                </a:ext>
              </a:extLst>
            </p:cNvPr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9702;p70">
              <a:extLst>
                <a:ext uri="{FF2B5EF4-FFF2-40B4-BE49-F238E27FC236}">
                  <a16:creationId xmlns:a16="http://schemas.microsoft.com/office/drawing/2014/main" id="{308FF062-FCB3-9E4E-9BF4-28D3BA9869EB}"/>
                </a:ext>
              </a:extLst>
            </p:cNvPr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9703;p70">
              <a:extLst>
                <a:ext uri="{FF2B5EF4-FFF2-40B4-BE49-F238E27FC236}">
                  <a16:creationId xmlns:a16="http://schemas.microsoft.com/office/drawing/2014/main" id="{1FF815B1-BDE4-414C-8D9F-C727D504106A}"/>
                </a:ext>
              </a:extLst>
            </p:cNvPr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704;p70">
              <a:extLst>
                <a:ext uri="{FF2B5EF4-FFF2-40B4-BE49-F238E27FC236}">
                  <a16:creationId xmlns:a16="http://schemas.microsoft.com/office/drawing/2014/main" id="{1000D7D4-1F8F-9444-B0EA-C7B0EF02BA43}"/>
                </a:ext>
              </a:extLst>
            </p:cNvPr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9705;p70">
              <a:extLst>
                <a:ext uri="{FF2B5EF4-FFF2-40B4-BE49-F238E27FC236}">
                  <a16:creationId xmlns:a16="http://schemas.microsoft.com/office/drawing/2014/main" id="{73E0F0F6-771B-8544-8A17-D0B0C24C3084}"/>
                </a:ext>
              </a:extLst>
            </p:cNvPr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9706;p70">
              <a:extLst>
                <a:ext uri="{FF2B5EF4-FFF2-40B4-BE49-F238E27FC236}">
                  <a16:creationId xmlns:a16="http://schemas.microsoft.com/office/drawing/2014/main" id="{ED5E5140-C202-3541-BF5F-161CF0BA69A8}"/>
                </a:ext>
              </a:extLst>
            </p:cNvPr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707;p70">
              <a:extLst>
                <a:ext uri="{FF2B5EF4-FFF2-40B4-BE49-F238E27FC236}">
                  <a16:creationId xmlns:a16="http://schemas.microsoft.com/office/drawing/2014/main" id="{B436A542-FF64-3647-A0E0-7FDBA9120BE8}"/>
                </a:ext>
              </a:extLst>
            </p:cNvPr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2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286" y="4755900"/>
            <a:ext cx="278626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USER-STORIES.HTML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USER_STORIES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47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01933" y="4755900"/>
            <a:ext cx="185561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b="0" dirty="0"/>
              <a:t>USER-STORIES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/USER_STORIES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/ERFASSEN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Workshop mit potentiellen Nutzern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/ORDNEN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User Story Board bildet ein langes </a:t>
            </a:r>
            <a:r>
              <a:rPr lang="de-DE" dirty="0" err="1"/>
              <a:t>Rückrad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/PRIORISIEREN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Backlog</a:t>
            </a:r>
            <a:r>
              <a:rPr lang="de-DE" dirty="0"/>
              <a:t> in Releases unterteilen nach:</a:t>
            </a:r>
            <a:br>
              <a:rPr lang="de-DE" dirty="0"/>
            </a:br>
            <a:r>
              <a:rPr lang="de-DE" dirty="0"/>
              <a:t>NOW und NOT NOW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3128;p72">
            <a:extLst>
              <a:ext uri="{FF2B5EF4-FFF2-40B4-BE49-F238E27FC236}">
                <a16:creationId xmlns:a16="http://schemas.microsoft.com/office/drawing/2014/main" id="{9E35CFF0-531B-8043-AB7B-BF7A7F4A2BC8}"/>
              </a:ext>
            </a:extLst>
          </p:cNvPr>
          <p:cNvGrpSpPr/>
          <p:nvPr/>
        </p:nvGrpSpPr>
        <p:grpSpPr>
          <a:xfrm>
            <a:off x="1227253" y="1842246"/>
            <a:ext cx="204093" cy="343743"/>
            <a:chOff x="6271562" y="4290872"/>
            <a:chExt cx="204093" cy="343743"/>
          </a:xfrm>
          <a:solidFill>
            <a:schemeClr val="accent1">
              <a:alpha val="77000"/>
            </a:schemeClr>
          </a:solidFill>
        </p:grpSpPr>
        <p:sp>
          <p:nvSpPr>
            <p:cNvPr id="126" name="Google Shape;13129;p72">
              <a:extLst>
                <a:ext uri="{FF2B5EF4-FFF2-40B4-BE49-F238E27FC236}">
                  <a16:creationId xmlns:a16="http://schemas.microsoft.com/office/drawing/2014/main" id="{A5E6D467-D5DD-AD45-AFE7-884526499E50}"/>
                </a:ext>
              </a:extLst>
            </p:cNvPr>
            <p:cNvSpPr/>
            <p:nvPr/>
          </p:nvSpPr>
          <p:spPr>
            <a:xfrm>
              <a:off x="6298452" y="4602421"/>
              <a:ext cx="150312" cy="10845"/>
            </a:xfrm>
            <a:custGeom>
              <a:avLst/>
              <a:gdLst/>
              <a:ahLst/>
              <a:cxnLst/>
              <a:rect l="l" t="t" r="r" b="b"/>
              <a:pathLst>
                <a:path w="5724" h="413" extrusionOk="0">
                  <a:moveTo>
                    <a:pt x="1" y="1"/>
                  </a:moveTo>
                  <a:lnTo>
                    <a:pt x="1" y="412"/>
                  </a:lnTo>
                  <a:lnTo>
                    <a:pt x="5724" y="412"/>
                  </a:lnTo>
                  <a:lnTo>
                    <a:pt x="57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30;p72">
              <a:extLst>
                <a:ext uri="{FF2B5EF4-FFF2-40B4-BE49-F238E27FC236}">
                  <a16:creationId xmlns:a16="http://schemas.microsoft.com/office/drawing/2014/main" id="{EDB09DF4-9362-3643-8448-3EFC5954786A}"/>
                </a:ext>
              </a:extLst>
            </p:cNvPr>
            <p:cNvSpPr/>
            <p:nvPr/>
          </p:nvSpPr>
          <p:spPr>
            <a:xfrm>
              <a:off x="6368330" y="4290872"/>
              <a:ext cx="10583" cy="343743"/>
            </a:xfrm>
            <a:custGeom>
              <a:avLst/>
              <a:gdLst/>
              <a:ahLst/>
              <a:cxnLst/>
              <a:rect l="l" t="t" r="r" b="b"/>
              <a:pathLst>
                <a:path w="403" h="13090" extrusionOk="0">
                  <a:moveTo>
                    <a:pt x="201" y="0"/>
                  </a:moveTo>
                  <a:cubicBezTo>
                    <a:pt x="101" y="0"/>
                    <a:pt x="0" y="69"/>
                    <a:pt x="0" y="208"/>
                  </a:cubicBezTo>
                  <a:lnTo>
                    <a:pt x="0" y="12889"/>
                  </a:lnTo>
                  <a:cubicBezTo>
                    <a:pt x="0" y="13004"/>
                    <a:pt x="86" y="13090"/>
                    <a:pt x="201" y="13090"/>
                  </a:cubicBezTo>
                  <a:cubicBezTo>
                    <a:pt x="316" y="13090"/>
                    <a:pt x="402" y="13004"/>
                    <a:pt x="402" y="12889"/>
                  </a:cubicBezTo>
                  <a:lnTo>
                    <a:pt x="402" y="208"/>
                  </a:lnTo>
                  <a:cubicBezTo>
                    <a:pt x="402" y="69"/>
                    <a:pt x="30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31;p72">
              <a:extLst>
                <a:ext uri="{FF2B5EF4-FFF2-40B4-BE49-F238E27FC236}">
                  <a16:creationId xmlns:a16="http://schemas.microsoft.com/office/drawing/2014/main" id="{4E88AA16-06A6-AD40-8688-81733EE66250}"/>
                </a:ext>
              </a:extLst>
            </p:cNvPr>
            <p:cNvSpPr/>
            <p:nvPr/>
          </p:nvSpPr>
          <p:spPr>
            <a:xfrm>
              <a:off x="6287160" y="4511351"/>
              <a:ext cx="33403" cy="123264"/>
            </a:xfrm>
            <a:custGeom>
              <a:avLst/>
              <a:gdLst/>
              <a:ahLst/>
              <a:cxnLst/>
              <a:rect l="l" t="t" r="r" b="b"/>
              <a:pathLst>
                <a:path w="1272" h="4694" extrusionOk="0">
                  <a:moveTo>
                    <a:pt x="1036" y="0"/>
                  </a:moveTo>
                  <a:cubicBezTo>
                    <a:pt x="949" y="0"/>
                    <a:pt x="863" y="52"/>
                    <a:pt x="842" y="167"/>
                  </a:cubicBezTo>
                  <a:lnTo>
                    <a:pt x="29" y="4455"/>
                  </a:lnTo>
                  <a:cubicBezTo>
                    <a:pt x="0" y="4569"/>
                    <a:pt x="77" y="4675"/>
                    <a:pt x="191" y="4694"/>
                  </a:cubicBezTo>
                  <a:lnTo>
                    <a:pt x="230" y="4694"/>
                  </a:lnTo>
                  <a:cubicBezTo>
                    <a:pt x="325" y="4694"/>
                    <a:pt x="402" y="4627"/>
                    <a:pt x="431" y="4531"/>
                  </a:cubicBezTo>
                  <a:lnTo>
                    <a:pt x="1244" y="244"/>
                  </a:lnTo>
                  <a:cubicBezTo>
                    <a:pt x="1271" y="91"/>
                    <a:pt x="1153" y="0"/>
                    <a:pt x="1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32;p72">
              <a:extLst>
                <a:ext uri="{FF2B5EF4-FFF2-40B4-BE49-F238E27FC236}">
                  <a16:creationId xmlns:a16="http://schemas.microsoft.com/office/drawing/2014/main" id="{4CD91003-0B71-1942-A56F-B995D679ACB2}"/>
                </a:ext>
              </a:extLst>
            </p:cNvPr>
            <p:cNvSpPr/>
            <p:nvPr/>
          </p:nvSpPr>
          <p:spPr>
            <a:xfrm>
              <a:off x="6426522" y="4511088"/>
              <a:ext cx="33298" cy="123527"/>
            </a:xfrm>
            <a:custGeom>
              <a:avLst/>
              <a:gdLst/>
              <a:ahLst/>
              <a:cxnLst/>
              <a:rect l="l" t="t" r="r" b="b"/>
              <a:pathLst>
                <a:path w="1268" h="4704" extrusionOk="0">
                  <a:moveTo>
                    <a:pt x="234" y="1"/>
                  </a:moveTo>
                  <a:cubicBezTo>
                    <a:pt x="117" y="1"/>
                    <a:pt x="1" y="91"/>
                    <a:pt x="33" y="244"/>
                  </a:cubicBezTo>
                  <a:lnTo>
                    <a:pt x="847" y="4541"/>
                  </a:lnTo>
                  <a:cubicBezTo>
                    <a:pt x="866" y="4637"/>
                    <a:pt x="952" y="4704"/>
                    <a:pt x="1048" y="4704"/>
                  </a:cubicBezTo>
                  <a:lnTo>
                    <a:pt x="1086" y="4704"/>
                  </a:lnTo>
                  <a:cubicBezTo>
                    <a:pt x="1201" y="4685"/>
                    <a:pt x="1268" y="4570"/>
                    <a:pt x="1249" y="4465"/>
                  </a:cubicBezTo>
                  <a:lnTo>
                    <a:pt x="435" y="167"/>
                  </a:lnTo>
                  <a:cubicBezTo>
                    <a:pt x="410" y="52"/>
                    <a:pt x="322" y="1"/>
                    <a:pt x="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33;p72">
              <a:extLst>
                <a:ext uri="{FF2B5EF4-FFF2-40B4-BE49-F238E27FC236}">
                  <a16:creationId xmlns:a16="http://schemas.microsoft.com/office/drawing/2014/main" id="{7D65DC76-62BC-9346-980B-88FF97418168}"/>
                </a:ext>
              </a:extLst>
            </p:cNvPr>
            <p:cNvSpPr/>
            <p:nvPr/>
          </p:nvSpPr>
          <p:spPr>
            <a:xfrm>
              <a:off x="6368330" y="4511193"/>
              <a:ext cx="10583" cy="21402"/>
            </a:xfrm>
            <a:custGeom>
              <a:avLst/>
              <a:gdLst/>
              <a:ahLst/>
              <a:cxnLst/>
              <a:rect l="l" t="t" r="r" b="b"/>
              <a:pathLst>
                <a:path w="403" h="815" extrusionOk="0">
                  <a:moveTo>
                    <a:pt x="0" y="1"/>
                  </a:moveTo>
                  <a:lnTo>
                    <a:pt x="0" y="814"/>
                  </a:lnTo>
                  <a:lnTo>
                    <a:pt x="402" y="814"/>
                  </a:lnTo>
                  <a:lnTo>
                    <a:pt x="4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34;p72">
              <a:extLst>
                <a:ext uri="{FF2B5EF4-FFF2-40B4-BE49-F238E27FC236}">
                  <a16:creationId xmlns:a16="http://schemas.microsoft.com/office/drawing/2014/main" id="{1E1F71DE-6E5E-7548-8D44-4778F390A4C0}"/>
                </a:ext>
              </a:extLst>
            </p:cNvPr>
            <p:cNvSpPr/>
            <p:nvPr/>
          </p:nvSpPr>
          <p:spPr>
            <a:xfrm>
              <a:off x="6306251" y="4511115"/>
              <a:ext cx="14338" cy="21481"/>
            </a:xfrm>
            <a:custGeom>
              <a:avLst/>
              <a:gdLst/>
              <a:ahLst/>
              <a:cxnLst/>
              <a:rect l="l" t="t" r="r" b="b"/>
              <a:pathLst>
                <a:path w="546" h="818" extrusionOk="0">
                  <a:moveTo>
                    <a:pt x="319" y="1"/>
                  </a:moveTo>
                  <a:cubicBezTo>
                    <a:pt x="219" y="1"/>
                    <a:pt x="132" y="72"/>
                    <a:pt x="115" y="166"/>
                  </a:cubicBezTo>
                  <a:lnTo>
                    <a:pt x="0" y="817"/>
                  </a:lnTo>
                  <a:lnTo>
                    <a:pt x="412" y="817"/>
                  </a:lnTo>
                  <a:lnTo>
                    <a:pt x="527" y="243"/>
                  </a:lnTo>
                  <a:cubicBezTo>
                    <a:pt x="546" y="128"/>
                    <a:pt x="469" y="23"/>
                    <a:pt x="354" y="4"/>
                  </a:cubicBezTo>
                  <a:cubicBezTo>
                    <a:pt x="343" y="2"/>
                    <a:pt x="331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35;p72">
              <a:extLst>
                <a:ext uri="{FF2B5EF4-FFF2-40B4-BE49-F238E27FC236}">
                  <a16:creationId xmlns:a16="http://schemas.microsoft.com/office/drawing/2014/main" id="{D900EFF0-CF2D-6843-A65B-DC209F00C186}"/>
                </a:ext>
              </a:extLst>
            </p:cNvPr>
            <p:cNvSpPr/>
            <p:nvPr/>
          </p:nvSpPr>
          <p:spPr>
            <a:xfrm>
              <a:off x="6426653" y="4511088"/>
              <a:ext cx="14574" cy="21507"/>
            </a:xfrm>
            <a:custGeom>
              <a:avLst/>
              <a:gdLst/>
              <a:ahLst/>
              <a:cxnLst/>
              <a:rect l="l" t="t" r="r" b="b"/>
              <a:pathLst>
                <a:path w="555" h="819" extrusionOk="0">
                  <a:moveTo>
                    <a:pt x="236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143" y="818"/>
                  </a:lnTo>
                  <a:lnTo>
                    <a:pt x="555" y="818"/>
                  </a:lnTo>
                  <a:lnTo>
                    <a:pt x="430" y="167"/>
                  </a:lnTo>
                  <a:cubicBezTo>
                    <a:pt x="410" y="52"/>
                    <a:pt x="324" y="1"/>
                    <a:pt x="2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6;p72">
              <a:extLst>
                <a:ext uri="{FF2B5EF4-FFF2-40B4-BE49-F238E27FC236}">
                  <a16:creationId xmlns:a16="http://schemas.microsoft.com/office/drawing/2014/main" id="{A9F3414C-EDBE-134E-BFE5-1B4E70FC8AF0}"/>
                </a:ext>
              </a:extLst>
            </p:cNvPr>
            <p:cNvSpPr/>
            <p:nvPr/>
          </p:nvSpPr>
          <p:spPr>
            <a:xfrm>
              <a:off x="6282118" y="4328502"/>
              <a:ext cx="182743" cy="193536"/>
            </a:xfrm>
            <a:custGeom>
              <a:avLst/>
              <a:gdLst/>
              <a:ahLst/>
              <a:cxnLst/>
              <a:rect l="l" t="t" r="r" b="b"/>
              <a:pathLst>
                <a:path w="6959" h="7370" extrusionOk="0">
                  <a:moveTo>
                    <a:pt x="10" y="0"/>
                  </a:moveTo>
                  <a:lnTo>
                    <a:pt x="10" y="7159"/>
                  </a:lnTo>
                  <a:cubicBezTo>
                    <a:pt x="1" y="7274"/>
                    <a:pt x="96" y="7369"/>
                    <a:pt x="211" y="7369"/>
                  </a:cubicBezTo>
                  <a:lnTo>
                    <a:pt x="6748" y="7369"/>
                  </a:lnTo>
                  <a:cubicBezTo>
                    <a:pt x="6863" y="7369"/>
                    <a:pt x="6958" y="7274"/>
                    <a:pt x="6958" y="7168"/>
                  </a:cubicBezTo>
                  <a:lnTo>
                    <a:pt x="6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37;p72">
              <a:extLst>
                <a:ext uri="{FF2B5EF4-FFF2-40B4-BE49-F238E27FC236}">
                  <a16:creationId xmlns:a16="http://schemas.microsoft.com/office/drawing/2014/main" id="{CEBD4EF6-86F9-4D42-AD92-4C8D5D0A5844}"/>
                </a:ext>
              </a:extLst>
            </p:cNvPr>
            <p:cNvSpPr/>
            <p:nvPr/>
          </p:nvSpPr>
          <p:spPr>
            <a:xfrm>
              <a:off x="6282381" y="4328503"/>
              <a:ext cx="182481" cy="16097"/>
            </a:xfrm>
            <a:custGeom>
              <a:avLst/>
              <a:gdLst/>
              <a:ahLst/>
              <a:cxnLst/>
              <a:rect l="l" t="t" r="r" b="b"/>
              <a:pathLst>
                <a:path w="6949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948" y="613"/>
                  </a:lnTo>
                  <a:lnTo>
                    <a:pt x="6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38;p72">
              <a:extLst>
                <a:ext uri="{FF2B5EF4-FFF2-40B4-BE49-F238E27FC236}">
                  <a16:creationId xmlns:a16="http://schemas.microsoft.com/office/drawing/2014/main" id="{3A43D21A-1D44-184B-9DF2-61EF90260907}"/>
                </a:ext>
              </a:extLst>
            </p:cNvPr>
            <p:cNvSpPr/>
            <p:nvPr/>
          </p:nvSpPr>
          <p:spPr>
            <a:xfrm>
              <a:off x="6271562" y="4312405"/>
              <a:ext cx="204093" cy="21638"/>
            </a:xfrm>
            <a:custGeom>
              <a:avLst/>
              <a:gdLst/>
              <a:ahLst/>
              <a:cxnLst/>
              <a:rect l="l" t="t" r="r" b="b"/>
              <a:pathLst>
                <a:path w="7772" h="824" extrusionOk="0">
                  <a:moveTo>
                    <a:pt x="202" y="1"/>
                  </a:moveTo>
                  <a:cubicBezTo>
                    <a:pt x="96" y="1"/>
                    <a:pt x="1" y="96"/>
                    <a:pt x="1" y="202"/>
                  </a:cubicBezTo>
                  <a:lnTo>
                    <a:pt x="1" y="613"/>
                  </a:lnTo>
                  <a:cubicBezTo>
                    <a:pt x="1" y="728"/>
                    <a:pt x="96" y="824"/>
                    <a:pt x="202" y="824"/>
                  </a:cubicBezTo>
                  <a:lnTo>
                    <a:pt x="7571" y="824"/>
                  </a:lnTo>
                  <a:cubicBezTo>
                    <a:pt x="7686" y="824"/>
                    <a:pt x="7772" y="728"/>
                    <a:pt x="7772" y="613"/>
                  </a:cubicBezTo>
                  <a:lnTo>
                    <a:pt x="7772" y="211"/>
                  </a:lnTo>
                  <a:cubicBezTo>
                    <a:pt x="7772" y="96"/>
                    <a:pt x="7686" y="1"/>
                    <a:pt x="7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39;p72">
              <a:extLst>
                <a:ext uri="{FF2B5EF4-FFF2-40B4-BE49-F238E27FC236}">
                  <a16:creationId xmlns:a16="http://schemas.microsoft.com/office/drawing/2014/main" id="{3923860E-7895-3841-B6A8-040DB2B2BE6D}"/>
                </a:ext>
              </a:extLst>
            </p:cNvPr>
            <p:cNvSpPr/>
            <p:nvPr/>
          </p:nvSpPr>
          <p:spPr>
            <a:xfrm>
              <a:off x="6299713" y="4375482"/>
              <a:ext cx="145034" cy="104620"/>
            </a:xfrm>
            <a:custGeom>
              <a:avLst/>
              <a:gdLst/>
              <a:ahLst/>
              <a:cxnLst/>
              <a:rect l="l" t="t" r="r" b="b"/>
              <a:pathLst>
                <a:path w="5523" h="3984" extrusionOk="0">
                  <a:moveTo>
                    <a:pt x="4250" y="1"/>
                  </a:moveTo>
                  <a:cubicBezTo>
                    <a:pt x="3924" y="20"/>
                    <a:pt x="3924" y="489"/>
                    <a:pt x="4250" y="518"/>
                  </a:cubicBezTo>
                  <a:lnTo>
                    <a:pt x="4652" y="518"/>
                  </a:lnTo>
                  <a:lnTo>
                    <a:pt x="2919" y="2250"/>
                  </a:lnTo>
                  <a:lnTo>
                    <a:pt x="2527" y="1857"/>
                  </a:lnTo>
                  <a:cubicBezTo>
                    <a:pt x="2436" y="1767"/>
                    <a:pt x="2319" y="1721"/>
                    <a:pt x="2202" y="1721"/>
                  </a:cubicBezTo>
                  <a:cubicBezTo>
                    <a:pt x="2084" y="1721"/>
                    <a:pt x="1967" y="1767"/>
                    <a:pt x="1876" y="1857"/>
                  </a:cubicBezTo>
                  <a:lnTo>
                    <a:pt x="182" y="3551"/>
                  </a:lnTo>
                  <a:cubicBezTo>
                    <a:pt x="1" y="3695"/>
                    <a:pt x="220" y="3983"/>
                    <a:pt x="405" y="3983"/>
                  </a:cubicBezTo>
                  <a:cubicBezTo>
                    <a:pt x="454" y="3983"/>
                    <a:pt x="501" y="3963"/>
                    <a:pt x="536" y="3915"/>
                  </a:cubicBezTo>
                  <a:lnTo>
                    <a:pt x="2202" y="2250"/>
                  </a:lnTo>
                  <a:lnTo>
                    <a:pt x="2594" y="2642"/>
                  </a:lnTo>
                  <a:cubicBezTo>
                    <a:pt x="2680" y="2733"/>
                    <a:pt x="2797" y="2779"/>
                    <a:pt x="2916" y="2779"/>
                  </a:cubicBezTo>
                  <a:cubicBezTo>
                    <a:pt x="3034" y="2779"/>
                    <a:pt x="3154" y="2733"/>
                    <a:pt x="3245" y="2642"/>
                  </a:cubicBezTo>
                  <a:lnTo>
                    <a:pt x="5015" y="872"/>
                  </a:lnTo>
                  <a:lnTo>
                    <a:pt x="5015" y="1274"/>
                  </a:lnTo>
                  <a:cubicBezTo>
                    <a:pt x="5025" y="1436"/>
                    <a:pt x="5147" y="1518"/>
                    <a:pt x="5269" y="1518"/>
                  </a:cubicBezTo>
                  <a:cubicBezTo>
                    <a:pt x="5391" y="1518"/>
                    <a:pt x="5513" y="1436"/>
                    <a:pt x="5523" y="1274"/>
                  </a:cubicBezTo>
                  <a:lnTo>
                    <a:pt x="5523" y="259"/>
                  </a:lnTo>
                  <a:cubicBezTo>
                    <a:pt x="5523" y="116"/>
                    <a:pt x="5408" y="1"/>
                    <a:pt x="5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40;p72">
              <a:extLst>
                <a:ext uri="{FF2B5EF4-FFF2-40B4-BE49-F238E27FC236}">
                  <a16:creationId xmlns:a16="http://schemas.microsoft.com/office/drawing/2014/main" id="{711DB733-5D7E-094E-9D41-89F045ACF97F}"/>
                </a:ext>
              </a:extLst>
            </p:cNvPr>
            <p:cNvSpPr/>
            <p:nvPr/>
          </p:nvSpPr>
          <p:spPr>
            <a:xfrm>
              <a:off x="6271562" y="4323224"/>
              <a:ext cx="204093" cy="10819"/>
            </a:xfrm>
            <a:custGeom>
              <a:avLst/>
              <a:gdLst/>
              <a:ahLst/>
              <a:cxnLst/>
              <a:rect l="l" t="t" r="r" b="b"/>
              <a:pathLst>
                <a:path w="7772" h="412" extrusionOk="0">
                  <a:moveTo>
                    <a:pt x="202" y="0"/>
                  </a:moveTo>
                  <a:cubicBezTo>
                    <a:pt x="96" y="0"/>
                    <a:pt x="1" y="86"/>
                    <a:pt x="1" y="201"/>
                  </a:cubicBezTo>
                  <a:cubicBezTo>
                    <a:pt x="1" y="316"/>
                    <a:pt x="96" y="412"/>
                    <a:pt x="202" y="412"/>
                  </a:cubicBezTo>
                  <a:lnTo>
                    <a:pt x="7571" y="412"/>
                  </a:lnTo>
                  <a:cubicBezTo>
                    <a:pt x="7686" y="412"/>
                    <a:pt x="7772" y="316"/>
                    <a:pt x="7772" y="201"/>
                  </a:cubicBezTo>
                  <a:cubicBezTo>
                    <a:pt x="7772" y="86"/>
                    <a:pt x="7686" y="0"/>
                    <a:pt x="75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4138;p73">
            <a:extLst>
              <a:ext uri="{FF2B5EF4-FFF2-40B4-BE49-F238E27FC236}">
                <a16:creationId xmlns:a16="http://schemas.microsoft.com/office/drawing/2014/main" id="{DBD70C59-6A56-2946-90FD-98DFD1BAFF5B}"/>
              </a:ext>
            </a:extLst>
          </p:cNvPr>
          <p:cNvGrpSpPr/>
          <p:nvPr/>
        </p:nvGrpSpPr>
        <p:grpSpPr>
          <a:xfrm>
            <a:off x="3754387" y="1834579"/>
            <a:ext cx="323018" cy="359075"/>
            <a:chOff x="1306531" y="3346972"/>
            <a:chExt cx="323018" cy="359075"/>
          </a:xfrm>
          <a:solidFill>
            <a:schemeClr val="accent1">
              <a:alpha val="77000"/>
            </a:schemeClr>
          </a:solidFill>
        </p:grpSpPr>
        <p:sp>
          <p:nvSpPr>
            <p:cNvPr id="139" name="Google Shape;14139;p73">
              <a:extLst>
                <a:ext uri="{FF2B5EF4-FFF2-40B4-BE49-F238E27FC236}">
                  <a16:creationId xmlns:a16="http://schemas.microsoft.com/office/drawing/2014/main" id="{AA119855-B71D-AF48-A5C9-9DAAED46475A}"/>
                </a:ext>
              </a:extLst>
            </p:cNvPr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140;p73">
              <a:extLst>
                <a:ext uri="{FF2B5EF4-FFF2-40B4-BE49-F238E27FC236}">
                  <a16:creationId xmlns:a16="http://schemas.microsoft.com/office/drawing/2014/main" id="{96613345-0357-7644-8532-BF3E5795721C}"/>
                </a:ext>
              </a:extLst>
            </p:cNvPr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41;p73">
              <a:extLst>
                <a:ext uri="{FF2B5EF4-FFF2-40B4-BE49-F238E27FC236}">
                  <a16:creationId xmlns:a16="http://schemas.microsoft.com/office/drawing/2014/main" id="{92843C5E-4B77-964C-8135-5CB680B2C0EE}"/>
                </a:ext>
              </a:extLst>
            </p:cNvPr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142;p73">
              <a:extLst>
                <a:ext uri="{FF2B5EF4-FFF2-40B4-BE49-F238E27FC236}">
                  <a16:creationId xmlns:a16="http://schemas.microsoft.com/office/drawing/2014/main" id="{5D0425C1-4AE6-8E4D-9E19-EB9E724052C2}"/>
                </a:ext>
              </a:extLst>
            </p:cNvPr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143;p73">
              <a:extLst>
                <a:ext uri="{FF2B5EF4-FFF2-40B4-BE49-F238E27FC236}">
                  <a16:creationId xmlns:a16="http://schemas.microsoft.com/office/drawing/2014/main" id="{607C4DE5-574C-064A-BF8D-44F8E57D7CA2}"/>
                </a:ext>
              </a:extLst>
            </p:cNvPr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144;p73">
              <a:extLst>
                <a:ext uri="{FF2B5EF4-FFF2-40B4-BE49-F238E27FC236}">
                  <a16:creationId xmlns:a16="http://schemas.microsoft.com/office/drawing/2014/main" id="{4EE5B326-BDD2-ED49-A9B3-BFBB7268CFE9}"/>
                </a:ext>
              </a:extLst>
            </p:cNvPr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145;p73">
              <a:extLst>
                <a:ext uri="{FF2B5EF4-FFF2-40B4-BE49-F238E27FC236}">
                  <a16:creationId xmlns:a16="http://schemas.microsoft.com/office/drawing/2014/main" id="{126C0869-598F-2A46-BC14-85601AE57F89}"/>
                </a:ext>
              </a:extLst>
            </p:cNvPr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146;p73">
              <a:extLst>
                <a:ext uri="{FF2B5EF4-FFF2-40B4-BE49-F238E27FC236}">
                  <a16:creationId xmlns:a16="http://schemas.microsoft.com/office/drawing/2014/main" id="{A50A5663-41BE-7540-9735-349336863B46}"/>
                </a:ext>
              </a:extLst>
            </p:cNvPr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147;p73">
              <a:extLst>
                <a:ext uri="{FF2B5EF4-FFF2-40B4-BE49-F238E27FC236}">
                  <a16:creationId xmlns:a16="http://schemas.microsoft.com/office/drawing/2014/main" id="{C3D8E7F7-8B56-F147-9673-1354D7749C37}"/>
                </a:ext>
              </a:extLst>
            </p:cNvPr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2415;p72">
            <a:extLst>
              <a:ext uri="{FF2B5EF4-FFF2-40B4-BE49-F238E27FC236}">
                <a16:creationId xmlns:a16="http://schemas.microsoft.com/office/drawing/2014/main" id="{7C5AC452-F2ED-AA49-AC67-6FC2F75F163A}"/>
              </a:ext>
            </a:extLst>
          </p:cNvPr>
          <p:cNvGrpSpPr/>
          <p:nvPr/>
        </p:nvGrpSpPr>
        <p:grpSpPr>
          <a:xfrm>
            <a:off x="6320421" y="1853847"/>
            <a:ext cx="394609" cy="294585"/>
            <a:chOff x="5741031" y="3386057"/>
            <a:chExt cx="394609" cy="294585"/>
          </a:xfrm>
          <a:solidFill>
            <a:schemeClr val="accent1">
              <a:alpha val="77000"/>
            </a:schemeClr>
          </a:solidFill>
        </p:grpSpPr>
        <p:sp>
          <p:nvSpPr>
            <p:cNvPr id="149" name="Google Shape;12416;p72">
              <a:extLst>
                <a:ext uri="{FF2B5EF4-FFF2-40B4-BE49-F238E27FC236}">
                  <a16:creationId xmlns:a16="http://schemas.microsoft.com/office/drawing/2014/main" id="{90E8816F-2780-4247-A81A-F333113CABCF}"/>
                </a:ext>
              </a:extLst>
            </p:cNvPr>
            <p:cNvSpPr/>
            <p:nvPr/>
          </p:nvSpPr>
          <p:spPr>
            <a:xfrm>
              <a:off x="6054182" y="3473766"/>
              <a:ext cx="50025" cy="43749"/>
            </a:xfrm>
            <a:custGeom>
              <a:avLst/>
              <a:gdLst/>
              <a:ahLst/>
              <a:cxnLst/>
              <a:rect l="l" t="t" r="r" b="b"/>
              <a:pathLst>
                <a:path w="1905" h="1666" extrusionOk="0">
                  <a:moveTo>
                    <a:pt x="957" y="1"/>
                  </a:moveTo>
                  <a:cubicBezTo>
                    <a:pt x="421" y="1"/>
                    <a:pt x="0" y="374"/>
                    <a:pt x="0" y="833"/>
                  </a:cubicBezTo>
                  <a:cubicBezTo>
                    <a:pt x="0" y="1293"/>
                    <a:pt x="421" y="1666"/>
                    <a:pt x="957" y="1666"/>
                  </a:cubicBezTo>
                  <a:cubicBezTo>
                    <a:pt x="1484" y="1666"/>
                    <a:pt x="1905" y="1293"/>
                    <a:pt x="1905" y="833"/>
                  </a:cubicBezTo>
                  <a:cubicBezTo>
                    <a:pt x="1905" y="374"/>
                    <a:pt x="1484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17;p72">
              <a:extLst>
                <a:ext uri="{FF2B5EF4-FFF2-40B4-BE49-F238E27FC236}">
                  <a16:creationId xmlns:a16="http://schemas.microsoft.com/office/drawing/2014/main" id="{587D94EC-D080-8D45-AF51-62E52F7AB030}"/>
                </a:ext>
              </a:extLst>
            </p:cNvPr>
            <p:cNvSpPr/>
            <p:nvPr/>
          </p:nvSpPr>
          <p:spPr>
            <a:xfrm>
              <a:off x="6054182" y="3473766"/>
              <a:ext cx="34453" cy="44012"/>
            </a:xfrm>
            <a:custGeom>
              <a:avLst/>
              <a:gdLst/>
              <a:ahLst/>
              <a:cxnLst/>
              <a:rect l="l" t="t" r="r" b="b"/>
              <a:pathLst>
                <a:path w="1312" h="1676" extrusionOk="0">
                  <a:moveTo>
                    <a:pt x="957" y="1"/>
                  </a:moveTo>
                  <a:cubicBezTo>
                    <a:pt x="431" y="1"/>
                    <a:pt x="0" y="374"/>
                    <a:pt x="0" y="833"/>
                  </a:cubicBezTo>
                  <a:cubicBezTo>
                    <a:pt x="0" y="1302"/>
                    <a:pt x="421" y="1676"/>
                    <a:pt x="957" y="1676"/>
                  </a:cubicBezTo>
                  <a:cubicBezTo>
                    <a:pt x="1072" y="1676"/>
                    <a:pt x="1197" y="1647"/>
                    <a:pt x="1311" y="1609"/>
                  </a:cubicBezTo>
                  <a:cubicBezTo>
                    <a:pt x="967" y="1503"/>
                    <a:pt x="728" y="1197"/>
                    <a:pt x="718" y="833"/>
                  </a:cubicBezTo>
                  <a:cubicBezTo>
                    <a:pt x="728" y="470"/>
                    <a:pt x="967" y="163"/>
                    <a:pt x="1311" y="58"/>
                  </a:cubicBezTo>
                  <a:cubicBezTo>
                    <a:pt x="1197" y="20"/>
                    <a:pt x="1072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18;p72">
              <a:extLst>
                <a:ext uri="{FF2B5EF4-FFF2-40B4-BE49-F238E27FC236}">
                  <a16:creationId xmlns:a16="http://schemas.microsoft.com/office/drawing/2014/main" id="{9A2C2CC9-69F8-7B44-9A74-4EC3DD7179C9}"/>
                </a:ext>
              </a:extLst>
            </p:cNvPr>
            <p:cNvSpPr/>
            <p:nvPr/>
          </p:nvSpPr>
          <p:spPr>
            <a:xfrm>
              <a:off x="6022775" y="3580329"/>
              <a:ext cx="112603" cy="100313"/>
            </a:xfrm>
            <a:custGeom>
              <a:avLst/>
              <a:gdLst/>
              <a:ahLst/>
              <a:cxnLst/>
              <a:rect l="l" t="t" r="r" b="b"/>
              <a:pathLst>
                <a:path w="4288" h="3820" extrusionOk="0">
                  <a:moveTo>
                    <a:pt x="1426" y="1"/>
                  </a:moveTo>
                  <a:lnTo>
                    <a:pt x="1426" y="718"/>
                  </a:lnTo>
                  <a:cubicBezTo>
                    <a:pt x="1426" y="891"/>
                    <a:pt x="1330" y="1063"/>
                    <a:pt x="1168" y="1139"/>
                  </a:cubicBezTo>
                  <a:lnTo>
                    <a:pt x="392" y="1532"/>
                  </a:lnTo>
                  <a:cubicBezTo>
                    <a:pt x="153" y="1647"/>
                    <a:pt x="0" y="1895"/>
                    <a:pt x="0" y="2163"/>
                  </a:cubicBezTo>
                  <a:lnTo>
                    <a:pt x="0" y="3580"/>
                  </a:lnTo>
                  <a:cubicBezTo>
                    <a:pt x="0" y="3704"/>
                    <a:pt x="105" y="3819"/>
                    <a:pt x="239" y="3819"/>
                  </a:cubicBezTo>
                  <a:lnTo>
                    <a:pt x="4048" y="3819"/>
                  </a:lnTo>
                  <a:cubicBezTo>
                    <a:pt x="4182" y="3819"/>
                    <a:pt x="4288" y="3704"/>
                    <a:pt x="4288" y="3580"/>
                  </a:cubicBezTo>
                  <a:lnTo>
                    <a:pt x="4288" y="2163"/>
                  </a:lnTo>
                  <a:cubicBezTo>
                    <a:pt x="4288" y="1895"/>
                    <a:pt x="4134" y="1647"/>
                    <a:pt x="3895" y="1532"/>
                  </a:cubicBezTo>
                  <a:lnTo>
                    <a:pt x="3130" y="1139"/>
                  </a:lnTo>
                  <a:cubicBezTo>
                    <a:pt x="2967" y="1063"/>
                    <a:pt x="2862" y="891"/>
                    <a:pt x="2862" y="718"/>
                  </a:cubicBezTo>
                  <a:lnTo>
                    <a:pt x="28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19;p72">
              <a:extLst>
                <a:ext uri="{FF2B5EF4-FFF2-40B4-BE49-F238E27FC236}">
                  <a16:creationId xmlns:a16="http://schemas.microsoft.com/office/drawing/2014/main" id="{F92263B5-1FEE-0043-86FA-6CAB4F63C7A0}"/>
                </a:ext>
              </a:extLst>
            </p:cNvPr>
            <p:cNvSpPr/>
            <p:nvPr/>
          </p:nvSpPr>
          <p:spPr>
            <a:xfrm>
              <a:off x="6059959" y="3580066"/>
              <a:ext cx="38471" cy="25183"/>
            </a:xfrm>
            <a:custGeom>
              <a:avLst/>
              <a:gdLst/>
              <a:ahLst/>
              <a:cxnLst/>
              <a:rect l="l" t="t" r="r" b="b"/>
              <a:pathLst>
                <a:path w="1465" h="959" extrusionOk="0">
                  <a:moveTo>
                    <a:pt x="10" y="1"/>
                  </a:moveTo>
                  <a:lnTo>
                    <a:pt x="10" y="719"/>
                  </a:lnTo>
                  <a:cubicBezTo>
                    <a:pt x="10" y="747"/>
                    <a:pt x="10" y="776"/>
                    <a:pt x="0" y="814"/>
                  </a:cubicBezTo>
                  <a:cubicBezTo>
                    <a:pt x="230" y="910"/>
                    <a:pt x="479" y="958"/>
                    <a:pt x="737" y="958"/>
                  </a:cubicBezTo>
                  <a:cubicBezTo>
                    <a:pt x="986" y="958"/>
                    <a:pt x="1235" y="910"/>
                    <a:pt x="1465" y="814"/>
                  </a:cubicBezTo>
                  <a:cubicBezTo>
                    <a:pt x="1455" y="776"/>
                    <a:pt x="1446" y="747"/>
                    <a:pt x="1446" y="719"/>
                  </a:cubicBezTo>
                  <a:lnTo>
                    <a:pt x="14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20;p72">
              <a:extLst>
                <a:ext uri="{FF2B5EF4-FFF2-40B4-BE49-F238E27FC236}">
                  <a16:creationId xmlns:a16="http://schemas.microsoft.com/office/drawing/2014/main" id="{4FC573A0-8929-9D45-941D-7E48BDBECA95}"/>
                </a:ext>
              </a:extLst>
            </p:cNvPr>
            <p:cNvSpPr/>
            <p:nvPr/>
          </p:nvSpPr>
          <p:spPr>
            <a:xfrm>
              <a:off x="6022775" y="3613259"/>
              <a:ext cx="112603" cy="67383"/>
            </a:xfrm>
            <a:custGeom>
              <a:avLst/>
              <a:gdLst/>
              <a:ahLst/>
              <a:cxnLst/>
              <a:rect l="l" t="t" r="r" b="b"/>
              <a:pathLst>
                <a:path w="4288" h="2566" extrusionOk="0">
                  <a:moveTo>
                    <a:pt x="948" y="0"/>
                  </a:moveTo>
                  <a:lnTo>
                    <a:pt x="392" y="278"/>
                  </a:lnTo>
                  <a:cubicBezTo>
                    <a:pt x="153" y="393"/>
                    <a:pt x="0" y="641"/>
                    <a:pt x="0" y="909"/>
                  </a:cubicBezTo>
                  <a:lnTo>
                    <a:pt x="0" y="2326"/>
                  </a:lnTo>
                  <a:cubicBezTo>
                    <a:pt x="0" y="2450"/>
                    <a:pt x="105" y="2565"/>
                    <a:pt x="239" y="2565"/>
                  </a:cubicBezTo>
                  <a:lnTo>
                    <a:pt x="4048" y="2565"/>
                  </a:lnTo>
                  <a:cubicBezTo>
                    <a:pt x="4182" y="2565"/>
                    <a:pt x="4288" y="2450"/>
                    <a:pt x="4288" y="2326"/>
                  </a:cubicBezTo>
                  <a:lnTo>
                    <a:pt x="4288" y="909"/>
                  </a:lnTo>
                  <a:cubicBezTo>
                    <a:pt x="4288" y="641"/>
                    <a:pt x="4134" y="393"/>
                    <a:pt x="3895" y="278"/>
                  </a:cubicBezTo>
                  <a:lnTo>
                    <a:pt x="3350" y="0"/>
                  </a:lnTo>
                  <a:cubicBezTo>
                    <a:pt x="3067" y="436"/>
                    <a:pt x="2608" y="653"/>
                    <a:pt x="2149" y="653"/>
                  </a:cubicBezTo>
                  <a:cubicBezTo>
                    <a:pt x="1689" y="653"/>
                    <a:pt x="1230" y="436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21;p72">
              <a:extLst>
                <a:ext uri="{FF2B5EF4-FFF2-40B4-BE49-F238E27FC236}">
                  <a16:creationId xmlns:a16="http://schemas.microsoft.com/office/drawing/2014/main" id="{84FCFB60-5CD7-2948-9981-57A6AAF74E39}"/>
                </a:ext>
              </a:extLst>
            </p:cNvPr>
            <p:cNvSpPr/>
            <p:nvPr/>
          </p:nvSpPr>
          <p:spPr>
            <a:xfrm>
              <a:off x="6035327" y="3492358"/>
              <a:ext cx="87735" cy="8773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1675" y="1"/>
                  </a:moveTo>
                  <a:cubicBezTo>
                    <a:pt x="747" y="1"/>
                    <a:pt x="1" y="747"/>
                    <a:pt x="1" y="1676"/>
                  </a:cubicBezTo>
                  <a:cubicBezTo>
                    <a:pt x="1" y="2595"/>
                    <a:pt x="747" y="3341"/>
                    <a:pt x="1675" y="3341"/>
                  </a:cubicBezTo>
                  <a:cubicBezTo>
                    <a:pt x="2594" y="3341"/>
                    <a:pt x="3341" y="2595"/>
                    <a:pt x="3341" y="1676"/>
                  </a:cubicBezTo>
                  <a:cubicBezTo>
                    <a:pt x="3341" y="747"/>
                    <a:pt x="2594" y="1"/>
                    <a:pt x="1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22;p72">
              <a:extLst>
                <a:ext uri="{FF2B5EF4-FFF2-40B4-BE49-F238E27FC236}">
                  <a16:creationId xmlns:a16="http://schemas.microsoft.com/office/drawing/2014/main" id="{E35023E4-8DE1-1747-A479-4A175CB3B475}"/>
                </a:ext>
              </a:extLst>
            </p:cNvPr>
            <p:cNvSpPr/>
            <p:nvPr/>
          </p:nvSpPr>
          <p:spPr>
            <a:xfrm>
              <a:off x="6051424" y="3492358"/>
              <a:ext cx="73397" cy="78964"/>
            </a:xfrm>
            <a:custGeom>
              <a:avLst/>
              <a:gdLst/>
              <a:ahLst/>
              <a:cxnLst/>
              <a:rect l="l" t="t" r="r" b="b"/>
              <a:pathLst>
                <a:path w="2795" h="3007" extrusionOk="0">
                  <a:moveTo>
                    <a:pt x="1072" y="1"/>
                  </a:moveTo>
                  <a:cubicBezTo>
                    <a:pt x="268" y="1"/>
                    <a:pt x="0" y="1102"/>
                    <a:pt x="718" y="1456"/>
                  </a:cubicBezTo>
                  <a:cubicBezTo>
                    <a:pt x="737" y="1465"/>
                    <a:pt x="766" y="1475"/>
                    <a:pt x="785" y="1484"/>
                  </a:cubicBezTo>
                  <a:lnTo>
                    <a:pt x="1617" y="2987"/>
                  </a:lnTo>
                  <a:cubicBezTo>
                    <a:pt x="1617" y="2987"/>
                    <a:pt x="1838" y="3006"/>
                    <a:pt x="2058" y="3006"/>
                  </a:cubicBezTo>
                  <a:cubicBezTo>
                    <a:pt x="2546" y="2642"/>
                    <a:pt x="2795" y="2039"/>
                    <a:pt x="2708" y="1446"/>
                  </a:cubicBezTo>
                  <a:cubicBezTo>
                    <a:pt x="2613" y="757"/>
                    <a:pt x="2106" y="202"/>
                    <a:pt x="1426" y="49"/>
                  </a:cubicBezTo>
                  <a:cubicBezTo>
                    <a:pt x="1311" y="20"/>
                    <a:pt x="118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23;p72">
              <a:extLst>
                <a:ext uri="{FF2B5EF4-FFF2-40B4-BE49-F238E27FC236}">
                  <a16:creationId xmlns:a16="http://schemas.microsoft.com/office/drawing/2014/main" id="{D3A9997F-A241-C74C-9B9B-24E93AEE562C}"/>
                </a:ext>
              </a:extLst>
            </p:cNvPr>
            <p:cNvSpPr/>
            <p:nvPr/>
          </p:nvSpPr>
          <p:spPr>
            <a:xfrm>
              <a:off x="6041603" y="3531118"/>
              <a:ext cx="75182" cy="61553"/>
            </a:xfrm>
            <a:custGeom>
              <a:avLst/>
              <a:gdLst/>
              <a:ahLst/>
              <a:cxnLst/>
              <a:rect l="l" t="t" r="r" b="b"/>
              <a:pathLst>
                <a:path w="2863" h="2344" extrusionOk="0">
                  <a:moveTo>
                    <a:pt x="1103" y="1"/>
                  </a:moveTo>
                  <a:cubicBezTo>
                    <a:pt x="1015" y="1"/>
                    <a:pt x="930" y="54"/>
                    <a:pt x="891" y="133"/>
                  </a:cubicBezTo>
                  <a:cubicBezTo>
                    <a:pt x="814" y="305"/>
                    <a:pt x="699" y="449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106" y="1808"/>
                    <a:pt x="719" y="2344"/>
                    <a:pt x="1436" y="2344"/>
                  </a:cubicBezTo>
                  <a:cubicBezTo>
                    <a:pt x="2173" y="2344"/>
                    <a:pt x="2795" y="1769"/>
                    <a:pt x="2862" y="1023"/>
                  </a:cubicBezTo>
                  <a:cubicBezTo>
                    <a:pt x="2862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40" y="3"/>
                    <a:pt x="112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24;p72">
              <a:extLst>
                <a:ext uri="{FF2B5EF4-FFF2-40B4-BE49-F238E27FC236}">
                  <a16:creationId xmlns:a16="http://schemas.microsoft.com/office/drawing/2014/main" id="{134563CB-8225-F643-8A54-6AB9A5ED8B8A}"/>
                </a:ext>
              </a:extLst>
            </p:cNvPr>
            <p:cNvSpPr/>
            <p:nvPr/>
          </p:nvSpPr>
          <p:spPr>
            <a:xfrm>
              <a:off x="6041603" y="3531118"/>
              <a:ext cx="74920" cy="61054"/>
            </a:xfrm>
            <a:custGeom>
              <a:avLst/>
              <a:gdLst/>
              <a:ahLst/>
              <a:cxnLst/>
              <a:rect l="l" t="t" r="r" b="b"/>
              <a:pathLst>
                <a:path w="2853" h="2325" extrusionOk="0">
                  <a:moveTo>
                    <a:pt x="1100" y="1"/>
                  </a:moveTo>
                  <a:cubicBezTo>
                    <a:pt x="1009" y="1"/>
                    <a:pt x="930" y="54"/>
                    <a:pt x="891" y="133"/>
                  </a:cubicBezTo>
                  <a:cubicBezTo>
                    <a:pt x="833" y="248"/>
                    <a:pt x="757" y="362"/>
                    <a:pt x="671" y="458"/>
                  </a:cubicBezTo>
                  <a:cubicBezTo>
                    <a:pt x="632" y="496"/>
                    <a:pt x="604" y="535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97" y="1731"/>
                    <a:pt x="585" y="2229"/>
                    <a:pt x="1207" y="2324"/>
                  </a:cubicBezTo>
                  <a:cubicBezTo>
                    <a:pt x="881" y="2123"/>
                    <a:pt x="690" y="1769"/>
                    <a:pt x="709" y="1386"/>
                  </a:cubicBezTo>
                  <a:lnTo>
                    <a:pt x="709" y="1052"/>
                  </a:lnTo>
                  <a:cubicBezTo>
                    <a:pt x="766" y="1013"/>
                    <a:pt x="824" y="965"/>
                    <a:pt x="872" y="918"/>
                  </a:cubicBezTo>
                  <a:cubicBezTo>
                    <a:pt x="1006" y="803"/>
                    <a:pt x="1121" y="669"/>
                    <a:pt x="1216" y="516"/>
                  </a:cubicBezTo>
                  <a:cubicBezTo>
                    <a:pt x="1666" y="659"/>
                    <a:pt x="2097" y="889"/>
                    <a:pt x="2460" y="1195"/>
                  </a:cubicBezTo>
                  <a:cubicBezTo>
                    <a:pt x="2508" y="1233"/>
                    <a:pt x="2614" y="1339"/>
                    <a:pt x="2747" y="1463"/>
                  </a:cubicBezTo>
                  <a:cubicBezTo>
                    <a:pt x="2805" y="1319"/>
                    <a:pt x="2843" y="1176"/>
                    <a:pt x="2853" y="1023"/>
                  </a:cubicBezTo>
                  <a:cubicBezTo>
                    <a:pt x="2853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39" y="3"/>
                    <a:pt x="1119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25;p72">
              <a:extLst>
                <a:ext uri="{FF2B5EF4-FFF2-40B4-BE49-F238E27FC236}">
                  <a16:creationId xmlns:a16="http://schemas.microsoft.com/office/drawing/2014/main" id="{095F556D-8E8E-944E-9719-2259F73688A1}"/>
                </a:ext>
              </a:extLst>
            </p:cNvPr>
            <p:cNvSpPr/>
            <p:nvPr/>
          </p:nvSpPr>
          <p:spPr>
            <a:xfrm>
              <a:off x="6110483" y="3625811"/>
              <a:ext cx="25157" cy="54568"/>
            </a:xfrm>
            <a:custGeom>
              <a:avLst/>
              <a:gdLst/>
              <a:ahLst/>
              <a:cxnLst/>
              <a:rect l="l" t="t" r="r" b="b"/>
              <a:pathLst>
                <a:path w="958" h="2078" extrusionOk="0">
                  <a:moveTo>
                    <a:pt x="814" y="1"/>
                  </a:moveTo>
                  <a:lnTo>
                    <a:pt x="182" y="498"/>
                  </a:lnTo>
                  <a:cubicBezTo>
                    <a:pt x="67" y="594"/>
                    <a:pt x="0" y="728"/>
                    <a:pt x="0" y="872"/>
                  </a:cubicBezTo>
                  <a:lnTo>
                    <a:pt x="0" y="2078"/>
                  </a:lnTo>
                  <a:lnTo>
                    <a:pt x="718" y="2078"/>
                  </a:lnTo>
                  <a:cubicBezTo>
                    <a:pt x="852" y="2078"/>
                    <a:pt x="957" y="1972"/>
                    <a:pt x="957" y="1838"/>
                  </a:cubicBezTo>
                  <a:lnTo>
                    <a:pt x="957" y="431"/>
                  </a:lnTo>
                  <a:cubicBezTo>
                    <a:pt x="957" y="278"/>
                    <a:pt x="900" y="125"/>
                    <a:pt x="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26;p72">
              <a:extLst>
                <a:ext uri="{FF2B5EF4-FFF2-40B4-BE49-F238E27FC236}">
                  <a16:creationId xmlns:a16="http://schemas.microsoft.com/office/drawing/2014/main" id="{7BFD08CB-4C4B-2B46-A1EC-849059DB89EE}"/>
                </a:ext>
              </a:extLst>
            </p:cNvPr>
            <p:cNvSpPr/>
            <p:nvPr/>
          </p:nvSpPr>
          <p:spPr>
            <a:xfrm>
              <a:off x="5759886" y="3498660"/>
              <a:ext cx="31197" cy="68880"/>
            </a:xfrm>
            <a:custGeom>
              <a:avLst/>
              <a:gdLst/>
              <a:ahLst/>
              <a:cxnLst/>
              <a:rect l="l" t="t" r="r" b="b"/>
              <a:pathLst>
                <a:path w="1188" h="2623" extrusionOk="0">
                  <a:moveTo>
                    <a:pt x="709" y="0"/>
                  </a:moveTo>
                  <a:cubicBezTo>
                    <a:pt x="316" y="0"/>
                    <a:pt x="1" y="326"/>
                    <a:pt x="1" y="718"/>
                  </a:cubicBezTo>
                  <a:lnTo>
                    <a:pt x="1" y="890"/>
                  </a:lnTo>
                  <a:cubicBezTo>
                    <a:pt x="1" y="1091"/>
                    <a:pt x="29" y="1292"/>
                    <a:pt x="96" y="1484"/>
                  </a:cubicBezTo>
                  <a:lnTo>
                    <a:pt x="469" y="2622"/>
                  </a:lnTo>
                  <a:lnTo>
                    <a:pt x="1187" y="2622"/>
                  </a:lnTo>
                  <a:lnTo>
                    <a:pt x="11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27;p72">
              <a:extLst>
                <a:ext uri="{FF2B5EF4-FFF2-40B4-BE49-F238E27FC236}">
                  <a16:creationId xmlns:a16="http://schemas.microsoft.com/office/drawing/2014/main" id="{FF93D076-B6CD-AF46-8C27-7C9B321DB56F}"/>
                </a:ext>
              </a:extLst>
            </p:cNvPr>
            <p:cNvSpPr/>
            <p:nvPr/>
          </p:nvSpPr>
          <p:spPr>
            <a:xfrm>
              <a:off x="5772202" y="3492121"/>
              <a:ext cx="75419" cy="75681"/>
            </a:xfrm>
            <a:custGeom>
              <a:avLst/>
              <a:gdLst/>
              <a:ahLst/>
              <a:cxnLst/>
              <a:rect l="l" t="t" r="r" b="b"/>
              <a:pathLst>
                <a:path w="2872" h="2882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986"/>
                    <a:pt x="221" y="1197"/>
                    <a:pt x="479" y="1197"/>
                  </a:cubicBezTo>
                  <a:lnTo>
                    <a:pt x="2393" y="2881"/>
                  </a:lnTo>
                  <a:lnTo>
                    <a:pt x="2795" y="1465"/>
                  </a:lnTo>
                  <a:cubicBezTo>
                    <a:pt x="2843" y="1292"/>
                    <a:pt x="2872" y="1120"/>
                    <a:pt x="2872" y="938"/>
                  </a:cubicBezTo>
                  <a:lnTo>
                    <a:pt x="2872" y="479"/>
                  </a:lnTo>
                  <a:cubicBezTo>
                    <a:pt x="2872" y="221"/>
                    <a:pt x="2661" y="0"/>
                    <a:pt x="2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28;p72">
              <a:extLst>
                <a:ext uri="{FF2B5EF4-FFF2-40B4-BE49-F238E27FC236}">
                  <a16:creationId xmlns:a16="http://schemas.microsoft.com/office/drawing/2014/main" id="{9BC0A081-C880-3A4B-89FB-FCBE57D1DC23}"/>
                </a:ext>
              </a:extLst>
            </p:cNvPr>
            <p:cNvSpPr/>
            <p:nvPr/>
          </p:nvSpPr>
          <p:spPr>
            <a:xfrm>
              <a:off x="5784754" y="3586369"/>
              <a:ext cx="37736" cy="27652"/>
            </a:xfrm>
            <a:custGeom>
              <a:avLst/>
              <a:gdLst/>
              <a:ahLst/>
              <a:cxnLst/>
              <a:rect l="l" t="t" r="r" b="b"/>
              <a:pathLst>
                <a:path w="1437" h="1053" extrusionOk="0">
                  <a:moveTo>
                    <a:pt x="1" y="0"/>
                  </a:moveTo>
                  <a:lnTo>
                    <a:pt x="1" y="1053"/>
                  </a:lnTo>
                  <a:lnTo>
                    <a:pt x="1437" y="1053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29;p72">
              <a:extLst>
                <a:ext uri="{FF2B5EF4-FFF2-40B4-BE49-F238E27FC236}">
                  <a16:creationId xmlns:a16="http://schemas.microsoft.com/office/drawing/2014/main" id="{31F26CDB-F115-1148-B092-EDE7F091448C}"/>
                </a:ext>
              </a:extLst>
            </p:cNvPr>
            <p:cNvSpPr/>
            <p:nvPr/>
          </p:nvSpPr>
          <p:spPr>
            <a:xfrm>
              <a:off x="5785017" y="3586369"/>
              <a:ext cx="37736" cy="15362"/>
            </a:xfrm>
            <a:custGeom>
              <a:avLst/>
              <a:gdLst/>
              <a:ahLst/>
              <a:cxnLst/>
              <a:rect l="l" t="t" r="r" b="b"/>
              <a:pathLst>
                <a:path w="1437" h="585" extrusionOk="0">
                  <a:moveTo>
                    <a:pt x="1" y="0"/>
                  </a:moveTo>
                  <a:lnTo>
                    <a:pt x="1" y="440"/>
                  </a:lnTo>
                  <a:cubicBezTo>
                    <a:pt x="230" y="536"/>
                    <a:pt x="472" y="584"/>
                    <a:pt x="715" y="584"/>
                  </a:cubicBezTo>
                  <a:cubicBezTo>
                    <a:pt x="958" y="584"/>
                    <a:pt x="1202" y="536"/>
                    <a:pt x="1436" y="440"/>
                  </a:cubicBezTo>
                  <a:lnTo>
                    <a:pt x="1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30;p72">
              <a:extLst>
                <a:ext uri="{FF2B5EF4-FFF2-40B4-BE49-F238E27FC236}">
                  <a16:creationId xmlns:a16="http://schemas.microsoft.com/office/drawing/2014/main" id="{7CC99BC5-B4CC-AD41-ADA3-1972D1F3648F}"/>
                </a:ext>
              </a:extLst>
            </p:cNvPr>
            <p:cNvSpPr/>
            <p:nvPr/>
          </p:nvSpPr>
          <p:spPr>
            <a:xfrm>
              <a:off x="5741031" y="3601704"/>
              <a:ext cx="125444" cy="78675"/>
            </a:xfrm>
            <a:custGeom>
              <a:avLst/>
              <a:gdLst/>
              <a:ahLst/>
              <a:cxnLst/>
              <a:rect l="l" t="t" r="r" b="b"/>
              <a:pathLst>
                <a:path w="4777" h="2996" extrusionOk="0">
                  <a:moveTo>
                    <a:pt x="1676" y="0"/>
                  </a:moveTo>
                  <a:lnTo>
                    <a:pt x="518" y="325"/>
                  </a:lnTo>
                  <a:cubicBezTo>
                    <a:pt x="211" y="412"/>
                    <a:pt x="1" y="689"/>
                    <a:pt x="1" y="1014"/>
                  </a:cubicBezTo>
                  <a:lnTo>
                    <a:pt x="1" y="2756"/>
                  </a:lnTo>
                  <a:cubicBezTo>
                    <a:pt x="1" y="2890"/>
                    <a:pt x="106" y="2996"/>
                    <a:pt x="240" y="2996"/>
                  </a:cubicBezTo>
                  <a:lnTo>
                    <a:pt x="4537" y="2996"/>
                  </a:lnTo>
                  <a:cubicBezTo>
                    <a:pt x="4661" y="2996"/>
                    <a:pt x="4776" y="2890"/>
                    <a:pt x="4776" y="2756"/>
                  </a:cubicBezTo>
                  <a:lnTo>
                    <a:pt x="4776" y="1014"/>
                  </a:lnTo>
                  <a:cubicBezTo>
                    <a:pt x="4767" y="689"/>
                    <a:pt x="4556" y="412"/>
                    <a:pt x="4250" y="325"/>
                  </a:cubicBezTo>
                  <a:lnTo>
                    <a:pt x="3111" y="0"/>
                  </a:lnTo>
                  <a:lnTo>
                    <a:pt x="2393" y="479"/>
                  </a:lnTo>
                  <a:lnTo>
                    <a:pt x="1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31;p72">
              <a:extLst>
                <a:ext uri="{FF2B5EF4-FFF2-40B4-BE49-F238E27FC236}">
                  <a16:creationId xmlns:a16="http://schemas.microsoft.com/office/drawing/2014/main" id="{C08D5778-BA96-F540-9D94-5E95680EE75C}"/>
                </a:ext>
              </a:extLst>
            </p:cNvPr>
            <p:cNvSpPr/>
            <p:nvPr/>
          </p:nvSpPr>
          <p:spPr>
            <a:xfrm>
              <a:off x="5797332" y="3614257"/>
              <a:ext cx="12579" cy="66123"/>
            </a:xfrm>
            <a:custGeom>
              <a:avLst/>
              <a:gdLst/>
              <a:ahLst/>
              <a:cxnLst/>
              <a:rect l="l" t="t" r="r" b="b"/>
              <a:pathLst>
                <a:path w="479" h="2518" extrusionOk="0">
                  <a:moveTo>
                    <a:pt x="125" y="1"/>
                  </a:moveTo>
                  <a:lnTo>
                    <a:pt x="0" y="2518"/>
                  </a:lnTo>
                  <a:lnTo>
                    <a:pt x="479" y="2518"/>
                  </a:lnTo>
                  <a:lnTo>
                    <a:pt x="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432;p72">
              <a:extLst>
                <a:ext uri="{FF2B5EF4-FFF2-40B4-BE49-F238E27FC236}">
                  <a16:creationId xmlns:a16="http://schemas.microsoft.com/office/drawing/2014/main" id="{EE5E5F7C-591D-A040-BF19-4C354B6C67EC}"/>
                </a:ext>
              </a:extLst>
            </p:cNvPr>
            <p:cNvSpPr/>
            <p:nvPr/>
          </p:nvSpPr>
          <p:spPr>
            <a:xfrm>
              <a:off x="5766162" y="3523791"/>
              <a:ext cx="75182" cy="68880"/>
            </a:xfrm>
            <a:custGeom>
              <a:avLst/>
              <a:gdLst/>
              <a:ahLst/>
              <a:cxnLst/>
              <a:rect l="l" t="t" r="r" b="b"/>
              <a:pathLst>
                <a:path w="2863" h="2623" extrusionOk="0">
                  <a:moveTo>
                    <a:pt x="910" y="0"/>
                  </a:moveTo>
                  <a:cubicBezTo>
                    <a:pt x="786" y="0"/>
                    <a:pt x="661" y="48"/>
                    <a:pt x="565" y="134"/>
                  </a:cubicBezTo>
                  <a:lnTo>
                    <a:pt x="135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981"/>
                    <a:pt x="642" y="2623"/>
                    <a:pt x="1436" y="2623"/>
                  </a:cubicBezTo>
                  <a:cubicBezTo>
                    <a:pt x="2221" y="2623"/>
                    <a:pt x="2862" y="1981"/>
                    <a:pt x="2862" y="1187"/>
                  </a:cubicBezTo>
                  <a:lnTo>
                    <a:pt x="2862" y="881"/>
                  </a:lnTo>
                  <a:cubicBezTo>
                    <a:pt x="2862" y="756"/>
                    <a:pt x="2805" y="632"/>
                    <a:pt x="2719" y="546"/>
                  </a:cubicBezTo>
                  <a:cubicBezTo>
                    <a:pt x="2345" y="182"/>
                    <a:pt x="1676" y="19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433;p72">
              <a:extLst>
                <a:ext uri="{FF2B5EF4-FFF2-40B4-BE49-F238E27FC236}">
                  <a16:creationId xmlns:a16="http://schemas.microsoft.com/office/drawing/2014/main" id="{C03369F3-4402-A34B-A365-E742A049B02C}"/>
                </a:ext>
              </a:extLst>
            </p:cNvPr>
            <p:cNvSpPr/>
            <p:nvPr/>
          </p:nvSpPr>
          <p:spPr>
            <a:xfrm>
              <a:off x="5766162" y="3523791"/>
              <a:ext cx="74920" cy="67383"/>
            </a:xfrm>
            <a:custGeom>
              <a:avLst/>
              <a:gdLst/>
              <a:ahLst/>
              <a:cxnLst/>
              <a:rect l="l" t="t" r="r" b="b"/>
              <a:pathLst>
                <a:path w="2853" h="2566" extrusionOk="0">
                  <a:moveTo>
                    <a:pt x="920" y="0"/>
                  </a:moveTo>
                  <a:cubicBezTo>
                    <a:pt x="786" y="0"/>
                    <a:pt x="661" y="48"/>
                    <a:pt x="575" y="144"/>
                  </a:cubicBezTo>
                  <a:lnTo>
                    <a:pt x="144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828"/>
                    <a:pt x="422" y="2383"/>
                    <a:pt x="1034" y="2565"/>
                  </a:cubicBezTo>
                  <a:cubicBezTo>
                    <a:pt x="824" y="2307"/>
                    <a:pt x="719" y="1991"/>
                    <a:pt x="719" y="1665"/>
                  </a:cubicBezTo>
                  <a:lnTo>
                    <a:pt x="719" y="976"/>
                  </a:lnTo>
                  <a:cubicBezTo>
                    <a:pt x="709" y="710"/>
                    <a:pt x="929" y="497"/>
                    <a:pt x="1184" y="497"/>
                  </a:cubicBezTo>
                  <a:cubicBezTo>
                    <a:pt x="1194" y="497"/>
                    <a:pt x="1205" y="497"/>
                    <a:pt x="1216" y="498"/>
                  </a:cubicBezTo>
                  <a:cubicBezTo>
                    <a:pt x="1695" y="527"/>
                    <a:pt x="2412" y="603"/>
                    <a:pt x="2853" y="814"/>
                  </a:cubicBezTo>
                  <a:cubicBezTo>
                    <a:pt x="2843" y="718"/>
                    <a:pt x="2795" y="622"/>
                    <a:pt x="2728" y="546"/>
                  </a:cubicBezTo>
                  <a:cubicBezTo>
                    <a:pt x="2355" y="192"/>
                    <a:pt x="1685" y="29"/>
                    <a:pt x="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434;p72">
              <a:extLst>
                <a:ext uri="{FF2B5EF4-FFF2-40B4-BE49-F238E27FC236}">
                  <a16:creationId xmlns:a16="http://schemas.microsoft.com/office/drawing/2014/main" id="{E23FFFF2-099B-D440-9280-E40E0A11F021}"/>
                </a:ext>
              </a:extLst>
            </p:cNvPr>
            <p:cNvSpPr/>
            <p:nvPr/>
          </p:nvSpPr>
          <p:spPr>
            <a:xfrm>
              <a:off x="5797595" y="3614257"/>
              <a:ext cx="12579" cy="12605"/>
            </a:xfrm>
            <a:custGeom>
              <a:avLst/>
              <a:gdLst/>
              <a:ahLst/>
              <a:cxnLst/>
              <a:rect l="l" t="t" r="r" b="b"/>
              <a:pathLst>
                <a:path w="479" h="480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422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2"/>
                    <a:pt x="479" y="355"/>
                  </a:cubicBezTo>
                  <a:lnTo>
                    <a:pt x="4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435;p72">
              <a:extLst>
                <a:ext uri="{FF2B5EF4-FFF2-40B4-BE49-F238E27FC236}">
                  <a16:creationId xmlns:a16="http://schemas.microsoft.com/office/drawing/2014/main" id="{E1A09BDB-BC12-1D45-B5DB-F881D5B24FAE}"/>
                </a:ext>
              </a:extLst>
            </p:cNvPr>
            <p:cNvSpPr/>
            <p:nvPr/>
          </p:nvSpPr>
          <p:spPr>
            <a:xfrm>
              <a:off x="577824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216" y="1"/>
                  </a:moveTo>
                  <a:cubicBezTo>
                    <a:pt x="187" y="1"/>
                    <a:pt x="160" y="15"/>
                    <a:pt x="144" y="46"/>
                  </a:cubicBezTo>
                  <a:lnTo>
                    <a:pt x="0" y="267"/>
                  </a:lnTo>
                  <a:lnTo>
                    <a:pt x="354" y="927"/>
                  </a:lnTo>
                  <a:cubicBezTo>
                    <a:pt x="378" y="975"/>
                    <a:pt x="430" y="1001"/>
                    <a:pt x="481" y="1001"/>
                  </a:cubicBezTo>
                  <a:cubicBezTo>
                    <a:pt x="511" y="1001"/>
                    <a:pt x="540" y="992"/>
                    <a:pt x="565" y="975"/>
                  </a:cubicBezTo>
                  <a:lnTo>
                    <a:pt x="976" y="669"/>
                  </a:lnTo>
                  <a:lnTo>
                    <a:pt x="287" y="27"/>
                  </a:lnTo>
                  <a:cubicBezTo>
                    <a:pt x="266" y="10"/>
                    <a:pt x="240" y="1"/>
                    <a:pt x="2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436;p72">
              <a:extLst>
                <a:ext uri="{FF2B5EF4-FFF2-40B4-BE49-F238E27FC236}">
                  <a16:creationId xmlns:a16="http://schemas.microsoft.com/office/drawing/2014/main" id="{B9298108-093A-0A4B-8C73-B4A36E2048CD}"/>
                </a:ext>
              </a:extLst>
            </p:cNvPr>
            <p:cNvSpPr/>
            <p:nvPr/>
          </p:nvSpPr>
          <p:spPr>
            <a:xfrm>
              <a:off x="580387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751" y="1"/>
                  </a:moveTo>
                  <a:cubicBezTo>
                    <a:pt x="727" y="1"/>
                    <a:pt x="701" y="10"/>
                    <a:pt x="680" y="27"/>
                  </a:cubicBezTo>
                  <a:lnTo>
                    <a:pt x="0" y="669"/>
                  </a:lnTo>
                  <a:lnTo>
                    <a:pt x="402" y="975"/>
                  </a:lnTo>
                  <a:cubicBezTo>
                    <a:pt x="427" y="992"/>
                    <a:pt x="457" y="1001"/>
                    <a:pt x="486" y="1001"/>
                  </a:cubicBezTo>
                  <a:cubicBezTo>
                    <a:pt x="537" y="1001"/>
                    <a:pt x="589" y="975"/>
                    <a:pt x="613" y="927"/>
                  </a:cubicBezTo>
                  <a:lnTo>
                    <a:pt x="976" y="267"/>
                  </a:lnTo>
                  <a:lnTo>
                    <a:pt x="823" y="46"/>
                  </a:lnTo>
                  <a:cubicBezTo>
                    <a:pt x="808" y="15"/>
                    <a:pt x="780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37;p72">
              <a:extLst>
                <a:ext uri="{FF2B5EF4-FFF2-40B4-BE49-F238E27FC236}">
                  <a16:creationId xmlns:a16="http://schemas.microsoft.com/office/drawing/2014/main" id="{0ACD4B94-D22F-2B4F-8B7C-D5435162CA87}"/>
                </a:ext>
              </a:extLst>
            </p:cNvPr>
            <p:cNvSpPr/>
            <p:nvPr/>
          </p:nvSpPr>
          <p:spPr>
            <a:xfrm>
              <a:off x="5847857" y="3386057"/>
              <a:ext cx="187234" cy="219192"/>
            </a:xfrm>
            <a:custGeom>
              <a:avLst/>
              <a:gdLst/>
              <a:ahLst/>
              <a:cxnLst/>
              <a:rect l="l" t="t" r="r" b="b"/>
              <a:pathLst>
                <a:path w="7130" h="8347" extrusionOk="0">
                  <a:moveTo>
                    <a:pt x="3560" y="1"/>
                  </a:moveTo>
                  <a:cubicBezTo>
                    <a:pt x="1847" y="1"/>
                    <a:pt x="603" y="1178"/>
                    <a:pt x="459" y="3102"/>
                  </a:cubicBezTo>
                  <a:cubicBezTo>
                    <a:pt x="287" y="5456"/>
                    <a:pt x="86" y="6776"/>
                    <a:pt x="19" y="7226"/>
                  </a:cubicBezTo>
                  <a:cubicBezTo>
                    <a:pt x="0" y="7322"/>
                    <a:pt x="48" y="7427"/>
                    <a:pt x="144" y="7475"/>
                  </a:cubicBezTo>
                  <a:cubicBezTo>
                    <a:pt x="603" y="7705"/>
                    <a:pt x="2000" y="8346"/>
                    <a:pt x="3560" y="8346"/>
                  </a:cubicBezTo>
                  <a:cubicBezTo>
                    <a:pt x="5120" y="8346"/>
                    <a:pt x="6527" y="7705"/>
                    <a:pt x="6986" y="7475"/>
                  </a:cubicBezTo>
                  <a:cubicBezTo>
                    <a:pt x="7073" y="7427"/>
                    <a:pt x="7130" y="7322"/>
                    <a:pt x="7111" y="7226"/>
                  </a:cubicBezTo>
                  <a:cubicBezTo>
                    <a:pt x="7034" y="6776"/>
                    <a:pt x="6833" y="5456"/>
                    <a:pt x="6661" y="3102"/>
                  </a:cubicBezTo>
                  <a:cubicBezTo>
                    <a:pt x="6517" y="1187"/>
                    <a:pt x="5273" y="1"/>
                    <a:pt x="3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438;p72">
              <a:extLst>
                <a:ext uri="{FF2B5EF4-FFF2-40B4-BE49-F238E27FC236}">
                  <a16:creationId xmlns:a16="http://schemas.microsoft.com/office/drawing/2014/main" id="{B8AAC313-FB12-E347-85EA-9AD887E71474}"/>
                </a:ext>
              </a:extLst>
            </p:cNvPr>
            <p:cNvSpPr/>
            <p:nvPr/>
          </p:nvSpPr>
          <p:spPr>
            <a:xfrm>
              <a:off x="5891816" y="3386057"/>
              <a:ext cx="143275" cy="219192"/>
            </a:xfrm>
            <a:custGeom>
              <a:avLst/>
              <a:gdLst/>
              <a:ahLst/>
              <a:cxnLst/>
              <a:rect l="l" t="t" r="r" b="b"/>
              <a:pathLst>
                <a:path w="5456" h="8347" extrusionOk="0">
                  <a:moveTo>
                    <a:pt x="1886" y="1"/>
                  </a:moveTo>
                  <a:cubicBezTo>
                    <a:pt x="1771" y="1"/>
                    <a:pt x="1657" y="1"/>
                    <a:pt x="1542" y="20"/>
                  </a:cubicBezTo>
                  <a:cubicBezTo>
                    <a:pt x="202" y="154"/>
                    <a:pt x="1" y="2030"/>
                    <a:pt x="1283" y="2422"/>
                  </a:cubicBezTo>
                  <a:lnTo>
                    <a:pt x="1312" y="2432"/>
                  </a:lnTo>
                  <a:lnTo>
                    <a:pt x="1791" y="8346"/>
                  </a:lnTo>
                  <a:cubicBezTo>
                    <a:pt x="1824" y="8347"/>
                    <a:pt x="1858" y="8347"/>
                    <a:pt x="1892" y="8347"/>
                  </a:cubicBezTo>
                  <a:cubicBezTo>
                    <a:pt x="3450" y="8347"/>
                    <a:pt x="4853" y="7709"/>
                    <a:pt x="5312" y="7475"/>
                  </a:cubicBezTo>
                  <a:cubicBezTo>
                    <a:pt x="5399" y="7427"/>
                    <a:pt x="5456" y="7322"/>
                    <a:pt x="5437" y="7226"/>
                  </a:cubicBezTo>
                  <a:cubicBezTo>
                    <a:pt x="5360" y="6776"/>
                    <a:pt x="5169" y="5456"/>
                    <a:pt x="4987" y="3102"/>
                  </a:cubicBezTo>
                  <a:cubicBezTo>
                    <a:pt x="4853" y="1187"/>
                    <a:pt x="3599" y="1"/>
                    <a:pt x="1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439;p72">
              <a:extLst>
                <a:ext uri="{FF2B5EF4-FFF2-40B4-BE49-F238E27FC236}">
                  <a16:creationId xmlns:a16="http://schemas.microsoft.com/office/drawing/2014/main" id="{1D342130-0263-D543-B9BA-64F607AE9CBA}"/>
                </a:ext>
              </a:extLst>
            </p:cNvPr>
            <p:cNvSpPr/>
            <p:nvPr/>
          </p:nvSpPr>
          <p:spPr>
            <a:xfrm>
              <a:off x="5835042" y="3555198"/>
              <a:ext cx="212890" cy="125181"/>
            </a:xfrm>
            <a:custGeom>
              <a:avLst/>
              <a:gdLst/>
              <a:ahLst/>
              <a:cxnLst/>
              <a:rect l="l" t="t" r="r" b="b"/>
              <a:pathLst>
                <a:path w="8107" h="4767" extrusionOk="0">
                  <a:moveTo>
                    <a:pt x="2862" y="1"/>
                  </a:moveTo>
                  <a:lnTo>
                    <a:pt x="2862" y="1044"/>
                  </a:lnTo>
                  <a:cubicBezTo>
                    <a:pt x="2862" y="1235"/>
                    <a:pt x="2747" y="1407"/>
                    <a:pt x="2574" y="1484"/>
                  </a:cubicBezTo>
                  <a:lnTo>
                    <a:pt x="565" y="2374"/>
                  </a:lnTo>
                  <a:cubicBezTo>
                    <a:pt x="220" y="2527"/>
                    <a:pt x="0" y="2862"/>
                    <a:pt x="0" y="3245"/>
                  </a:cubicBezTo>
                  <a:lnTo>
                    <a:pt x="0" y="4527"/>
                  </a:lnTo>
                  <a:cubicBezTo>
                    <a:pt x="0" y="4661"/>
                    <a:pt x="105" y="4767"/>
                    <a:pt x="239" y="4767"/>
                  </a:cubicBezTo>
                  <a:lnTo>
                    <a:pt x="7867" y="4767"/>
                  </a:lnTo>
                  <a:cubicBezTo>
                    <a:pt x="8001" y="4767"/>
                    <a:pt x="8106" y="4652"/>
                    <a:pt x="8106" y="4527"/>
                  </a:cubicBezTo>
                  <a:lnTo>
                    <a:pt x="8106" y="3235"/>
                  </a:lnTo>
                  <a:cubicBezTo>
                    <a:pt x="8106" y="2862"/>
                    <a:pt x="7886" y="2518"/>
                    <a:pt x="7541" y="2364"/>
                  </a:cubicBezTo>
                  <a:lnTo>
                    <a:pt x="5532" y="1484"/>
                  </a:lnTo>
                  <a:cubicBezTo>
                    <a:pt x="5359" y="1407"/>
                    <a:pt x="5245" y="1235"/>
                    <a:pt x="5245" y="1053"/>
                  </a:cubicBezTo>
                  <a:lnTo>
                    <a:pt x="5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440;p72">
              <a:extLst>
                <a:ext uri="{FF2B5EF4-FFF2-40B4-BE49-F238E27FC236}">
                  <a16:creationId xmlns:a16="http://schemas.microsoft.com/office/drawing/2014/main" id="{7970F69B-453A-7440-9C56-E31018DD5BD9}"/>
                </a:ext>
              </a:extLst>
            </p:cNvPr>
            <p:cNvSpPr/>
            <p:nvPr/>
          </p:nvSpPr>
          <p:spPr>
            <a:xfrm>
              <a:off x="5835042" y="3600181"/>
              <a:ext cx="212890" cy="80198"/>
            </a:xfrm>
            <a:custGeom>
              <a:avLst/>
              <a:gdLst/>
              <a:ahLst/>
              <a:cxnLst/>
              <a:rect l="l" t="t" r="r" b="b"/>
              <a:pathLst>
                <a:path w="8107" h="3054" extrusionOk="0">
                  <a:moveTo>
                    <a:pt x="2048" y="1"/>
                  </a:moveTo>
                  <a:lnTo>
                    <a:pt x="565" y="651"/>
                  </a:lnTo>
                  <a:cubicBezTo>
                    <a:pt x="220" y="805"/>
                    <a:pt x="0" y="1149"/>
                    <a:pt x="0" y="1522"/>
                  </a:cubicBezTo>
                  <a:lnTo>
                    <a:pt x="0" y="2814"/>
                  </a:lnTo>
                  <a:cubicBezTo>
                    <a:pt x="0" y="2939"/>
                    <a:pt x="105" y="3054"/>
                    <a:pt x="239" y="3054"/>
                  </a:cubicBezTo>
                  <a:lnTo>
                    <a:pt x="7867" y="3054"/>
                  </a:lnTo>
                  <a:cubicBezTo>
                    <a:pt x="8001" y="3054"/>
                    <a:pt x="8106" y="2939"/>
                    <a:pt x="8106" y="2814"/>
                  </a:cubicBezTo>
                  <a:lnTo>
                    <a:pt x="8106" y="1532"/>
                  </a:lnTo>
                  <a:cubicBezTo>
                    <a:pt x="8106" y="1149"/>
                    <a:pt x="7886" y="805"/>
                    <a:pt x="7541" y="651"/>
                  </a:cubicBezTo>
                  <a:lnTo>
                    <a:pt x="6058" y="1"/>
                  </a:lnTo>
                  <a:cubicBezTo>
                    <a:pt x="5709" y="919"/>
                    <a:pt x="4883" y="1379"/>
                    <a:pt x="4057" y="1379"/>
                  </a:cubicBezTo>
                  <a:cubicBezTo>
                    <a:pt x="3230" y="1379"/>
                    <a:pt x="2402" y="919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441;p72">
              <a:extLst>
                <a:ext uri="{FF2B5EF4-FFF2-40B4-BE49-F238E27FC236}">
                  <a16:creationId xmlns:a16="http://schemas.microsoft.com/office/drawing/2014/main" id="{86E598EE-41A1-8F4C-A3FD-CCE491965D48}"/>
                </a:ext>
              </a:extLst>
            </p:cNvPr>
            <p:cNvSpPr/>
            <p:nvPr/>
          </p:nvSpPr>
          <p:spPr>
            <a:xfrm>
              <a:off x="5910172" y="3555198"/>
              <a:ext cx="62604" cy="25105"/>
            </a:xfrm>
            <a:custGeom>
              <a:avLst/>
              <a:gdLst/>
              <a:ahLst/>
              <a:cxnLst/>
              <a:rect l="l" t="t" r="r" b="b"/>
              <a:pathLst>
                <a:path w="2384" h="956" extrusionOk="0">
                  <a:moveTo>
                    <a:pt x="1" y="1"/>
                  </a:moveTo>
                  <a:lnTo>
                    <a:pt x="1" y="690"/>
                  </a:lnTo>
                  <a:cubicBezTo>
                    <a:pt x="379" y="867"/>
                    <a:pt x="785" y="955"/>
                    <a:pt x="1192" y="955"/>
                  </a:cubicBezTo>
                  <a:cubicBezTo>
                    <a:pt x="1599" y="955"/>
                    <a:pt x="2006" y="867"/>
                    <a:pt x="2384" y="690"/>
                  </a:cubicBezTo>
                  <a:lnTo>
                    <a:pt x="23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442;p72">
              <a:extLst>
                <a:ext uri="{FF2B5EF4-FFF2-40B4-BE49-F238E27FC236}">
                  <a16:creationId xmlns:a16="http://schemas.microsoft.com/office/drawing/2014/main" id="{7C7AF9EE-5FCE-4940-8914-2CBFD1C835D2}"/>
                </a:ext>
              </a:extLst>
            </p:cNvPr>
            <p:cNvSpPr/>
            <p:nvPr/>
          </p:nvSpPr>
          <p:spPr>
            <a:xfrm>
              <a:off x="5878765" y="3449764"/>
              <a:ext cx="125418" cy="117907"/>
            </a:xfrm>
            <a:custGeom>
              <a:avLst/>
              <a:gdLst/>
              <a:ahLst/>
              <a:cxnLst/>
              <a:rect l="l" t="t" r="r" b="b"/>
              <a:pathLst>
                <a:path w="4776" h="4490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053" y="762"/>
                    <a:pt x="670" y="1192"/>
                    <a:pt x="201" y="1499"/>
                  </a:cubicBezTo>
                  <a:cubicBezTo>
                    <a:pt x="77" y="1585"/>
                    <a:pt x="0" y="1738"/>
                    <a:pt x="0" y="1891"/>
                  </a:cubicBezTo>
                  <a:lnTo>
                    <a:pt x="0" y="2025"/>
                  </a:lnTo>
                  <a:cubicBezTo>
                    <a:pt x="0" y="3288"/>
                    <a:pt x="957" y="4398"/>
                    <a:pt x="2230" y="4484"/>
                  </a:cubicBezTo>
                  <a:cubicBezTo>
                    <a:pt x="2281" y="4488"/>
                    <a:pt x="2332" y="4489"/>
                    <a:pt x="2383" y="4489"/>
                  </a:cubicBezTo>
                  <a:cubicBezTo>
                    <a:pt x="3693" y="4489"/>
                    <a:pt x="4766" y="3428"/>
                    <a:pt x="4766" y="2101"/>
                  </a:cubicBezTo>
                  <a:lnTo>
                    <a:pt x="4766" y="1690"/>
                  </a:lnTo>
                  <a:cubicBezTo>
                    <a:pt x="4776" y="1479"/>
                    <a:pt x="4680" y="1288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443;p72">
              <a:extLst>
                <a:ext uri="{FF2B5EF4-FFF2-40B4-BE49-F238E27FC236}">
                  <a16:creationId xmlns:a16="http://schemas.microsoft.com/office/drawing/2014/main" id="{5CBA71B8-8348-144F-AFDD-4BFC76C95063}"/>
                </a:ext>
              </a:extLst>
            </p:cNvPr>
            <p:cNvSpPr/>
            <p:nvPr/>
          </p:nvSpPr>
          <p:spPr>
            <a:xfrm>
              <a:off x="5878765" y="3449764"/>
              <a:ext cx="122398" cy="117277"/>
            </a:xfrm>
            <a:custGeom>
              <a:avLst/>
              <a:gdLst/>
              <a:ahLst/>
              <a:cxnLst/>
              <a:rect l="l" t="t" r="r" b="b"/>
              <a:pathLst>
                <a:path w="4661" h="4466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273" y="350"/>
                    <a:pt x="1225" y="436"/>
                    <a:pt x="1168" y="513"/>
                  </a:cubicBezTo>
                  <a:cubicBezTo>
                    <a:pt x="919" y="905"/>
                    <a:pt x="594" y="1240"/>
                    <a:pt x="201" y="1499"/>
                  </a:cubicBezTo>
                  <a:cubicBezTo>
                    <a:pt x="77" y="1585"/>
                    <a:pt x="0" y="1728"/>
                    <a:pt x="0" y="1891"/>
                  </a:cubicBezTo>
                  <a:lnTo>
                    <a:pt x="0" y="2025"/>
                  </a:lnTo>
                  <a:cubicBezTo>
                    <a:pt x="0" y="3250"/>
                    <a:pt x="900" y="4322"/>
                    <a:pt x="2096" y="4465"/>
                  </a:cubicBezTo>
                  <a:cubicBezTo>
                    <a:pt x="1675" y="4025"/>
                    <a:pt x="1436" y="3432"/>
                    <a:pt x="1436" y="2819"/>
                  </a:cubicBezTo>
                  <a:lnTo>
                    <a:pt x="1436" y="1317"/>
                  </a:lnTo>
                  <a:cubicBezTo>
                    <a:pt x="1436" y="1077"/>
                    <a:pt x="1618" y="867"/>
                    <a:pt x="1857" y="838"/>
                  </a:cubicBezTo>
                  <a:cubicBezTo>
                    <a:pt x="2025" y="823"/>
                    <a:pt x="2193" y="816"/>
                    <a:pt x="2360" y="816"/>
                  </a:cubicBezTo>
                  <a:cubicBezTo>
                    <a:pt x="3156" y="816"/>
                    <a:pt x="3941" y="985"/>
                    <a:pt x="4661" y="1317"/>
                  </a:cubicBezTo>
                  <a:cubicBezTo>
                    <a:pt x="4632" y="1250"/>
                    <a:pt x="4584" y="1202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444;p72">
              <a:extLst>
                <a:ext uri="{FF2B5EF4-FFF2-40B4-BE49-F238E27FC236}">
                  <a16:creationId xmlns:a16="http://schemas.microsoft.com/office/drawing/2014/main" id="{724830BD-6AD8-CD43-B6E1-9E14310369C7}"/>
                </a:ext>
              </a:extLst>
            </p:cNvPr>
            <p:cNvSpPr/>
            <p:nvPr/>
          </p:nvSpPr>
          <p:spPr>
            <a:xfrm>
              <a:off x="5835042" y="3620796"/>
              <a:ext cx="43986" cy="59584"/>
            </a:xfrm>
            <a:custGeom>
              <a:avLst/>
              <a:gdLst/>
              <a:ahLst/>
              <a:cxnLst/>
              <a:rect l="l" t="t" r="r" b="b"/>
              <a:pathLst>
                <a:path w="1675" h="2269" extrusionOk="0">
                  <a:moveTo>
                    <a:pt x="354" y="0"/>
                  </a:moveTo>
                  <a:cubicBezTo>
                    <a:pt x="124" y="182"/>
                    <a:pt x="0" y="450"/>
                    <a:pt x="0" y="747"/>
                  </a:cubicBezTo>
                  <a:lnTo>
                    <a:pt x="0" y="2029"/>
                  </a:lnTo>
                  <a:cubicBezTo>
                    <a:pt x="0" y="2163"/>
                    <a:pt x="105" y="2269"/>
                    <a:pt x="239" y="2269"/>
                  </a:cubicBezTo>
                  <a:lnTo>
                    <a:pt x="1675" y="2269"/>
                  </a:lnTo>
                  <a:lnTo>
                    <a:pt x="1675" y="1608"/>
                  </a:lnTo>
                  <a:cubicBezTo>
                    <a:pt x="1665" y="1417"/>
                    <a:pt x="1598" y="1235"/>
                    <a:pt x="1464" y="1101"/>
                  </a:cubicBezTo>
                  <a:lnTo>
                    <a:pt x="3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445;p72">
              <a:extLst>
                <a:ext uri="{FF2B5EF4-FFF2-40B4-BE49-F238E27FC236}">
                  <a16:creationId xmlns:a16="http://schemas.microsoft.com/office/drawing/2014/main" id="{98279CFD-0DAE-A941-A62E-7A09D75FEBD8}"/>
                </a:ext>
              </a:extLst>
            </p:cNvPr>
            <p:cNvSpPr/>
            <p:nvPr/>
          </p:nvSpPr>
          <p:spPr>
            <a:xfrm>
              <a:off x="6003920" y="3620796"/>
              <a:ext cx="44012" cy="59584"/>
            </a:xfrm>
            <a:custGeom>
              <a:avLst/>
              <a:gdLst/>
              <a:ahLst/>
              <a:cxnLst/>
              <a:rect l="l" t="t" r="r" b="b"/>
              <a:pathLst>
                <a:path w="1676" h="2269" extrusionOk="0">
                  <a:moveTo>
                    <a:pt x="1321" y="0"/>
                  </a:moveTo>
                  <a:lnTo>
                    <a:pt x="211" y="1101"/>
                  </a:lnTo>
                  <a:cubicBezTo>
                    <a:pt x="77" y="1235"/>
                    <a:pt x="0" y="1417"/>
                    <a:pt x="0" y="1608"/>
                  </a:cubicBezTo>
                  <a:lnTo>
                    <a:pt x="0" y="2269"/>
                  </a:lnTo>
                  <a:lnTo>
                    <a:pt x="1436" y="2269"/>
                  </a:lnTo>
                  <a:cubicBezTo>
                    <a:pt x="1570" y="2269"/>
                    <a:pt x="1675" y="2163"/>
                    <a:pt x="1675" y="2029"/>
                  </a:cubicBezTo>
                  <a:lnTo>
                    <a:pt x="1675" y="747"/>
                  </a:lnTo>
                  <a:cubicBezTo>
                    <a:pt x="1675" y="450"/>
                    <a:pt x="1541" y="182"/>
                    <a:pt x="1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767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MAPPING.HTML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CONTENT-NAVIGATION_MAP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8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NAVIGATION_MAP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MAPPING</a:t>
            </a:r>
            <a:r>
              <a:rPr lang="en" sz="1000" dirty="0">
                <a:solidFill>
                  <a:schemeClr val="dk2"/>
                </a:solidFill>
              </a:rPr>
              <a:t>/OPTIONS.HTML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Auswerten der User Stories</a:t>
            </a:r>
            <a:endParaRPr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CONTENT_MAP</a:t>
            </a:r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Herstellen logischer Verbindungen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CONTENT-NAVIGATION_MAP</a:t>
            </a:r>
            <a:endParaRPr b="0" dirty="0">
              <a:solidFill>
                <a:srgbClr val="E2E2E2"/>
              </a:solidFill>
            </a:endParaRPr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" name="Google Shape;9342;p70">
            <a:extLst>
              <a:ext uri="{FF2B5EF4-FFF2-40B4-BE49-F238E27FC236}">
                <a16:creationId xmlns:a16="http://schemas.microsoft.com/office/drawing/2014/main" id="{34F55CF6-DB3F-3742-98AE-CF43EDA9C197}"/>
              </a:ext>
            </a:extLst>
          </p:cNvPr>
          <p:cNvGrpSpPr/>
          <p:nvPr/>
        </p:nvGrpSpPr>
        <p:grpSpPr>
          <a:xfrm>
            <a:off x="5323369" y="1707943"/>
            <a:ext cx="360091" cy="360117"/>
            <a:chOff x="7414946" y="3220873"/>
            <a:chExt cx="360091" cy="360117"/>
          </a:xfrm>
          <a:solidFill>
            <a:schemeClr val="accent1">
              <a:alpha val="78000"/>
            </a:schemeClr>
          </a:solidFill>
        </p:grpSpPr>
        <p:sp>
          <p:nvSpPr>
            <p:cNvPr id="66" name="Google Shape;9343;p70">
              <a:extLst>
                <a:ext uri="{FF2B5EF4-FFF2-40B4-BE49-F238E27FC236}">
                  <a16:creationId xmlns:a16="http://schemas.microsoft.com/office/drawing/2014/main" id="{7E4404B7-837B-2C46-BAA7-7CBF69785976}"/>
                </a:ext>
              </a:extLst>
            </p:cNvPr>
            <p:cNvSpPr/>
            <p:nvPr/>
          </p:nvSpPr>
          <p:spPr>
            <a:xfrm>
              <a:off x="7414946" y="3305234"/>
              <a:ext cx="151619" cy="195389"/>
            </a:xfrm>
            <a:custGeom>
              <a:avLst/>
              <a:gdLst/>
              <a:ahLst/>
              <a:cxnLst/>
              <a:rect l="l" t="t" r="r" b="b"/>
              <a:pathLst>
                <a:path w="5771" h="7437" extrusionOk="0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344;p70">
              <a:extLst>
                <a:ext uri="{FF2B5EF4-FFF2-40B4-BE49-F238E27FC236}">
                  <a16:creationId xmlns:a16="http://schemas.microsoft.com/office/drawing/2014/main" id="{922290F9-0B68-0F46-A170-39595A233388}"/>
                </a:ext>
              </a:extLst>
            </p:cNvPr>
            <p:cNvSpPr/>
            <p:nvPr/>
          </p:nvSpPr>
          <p:spPr>
            <a:xfrm>
              <a:off x="7414946" y="3425326"/>
              <a:ext cx="143789" cy="155665"/>
            </a:xfrm>
            <a:custGeom>
              <a:avLst/>
              <a:gdLst/>
              <a:ahLst/>
              <a:cxnLst/>
              <a:rect l="l" t="t" r="r" b="b"/>
              <a:pathLst>
                <a:path w="5473" h="5925" extrusionOk="0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345;p70">
              <a:extLst>
                <a:ext uri="{FF2B5EF4-FFF2-40B4-BE49-F238E27FC236}">
                  <a16:creationId xmlns:a16="http://schemas.microsoft.com/office/drawing/2014/main" id="{E75AA5D6-243C-D34C-98D8-FD5804C7FDF7}"/>
                </a:ext>
              </a:extLst>
            </p:cNvPr>
            <p:cNvSpPr/>
            <p:nvPr/>
          </p:nvSpPr>
          <p:spPr>
            <a:xfrm>
              <a:off x="7735471" y="3430265"/>
              <a:ext cx="39566" cy="150725"/>
            </a:xfrm>
            <a:custGeom>
              <a:avLst/>
              <a:gdLst/>
              <a:ahLst/>
              <a:cxnLst/>
              <a:rect l="l" t="t" r="r" b="b"/>
              <a:pathLst>
                <a:path w="1506" h="5737" extrusionOk="0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346;p70">
              <a:extLst>
                <a:ext uri="{FF2B5EF4-FFF2-40B4-BE49-F238E27FC236}">
                  <a16:creationId xmlns:a16="http://schemas.microsoft.com/office/drawing/2014/main" id="{DA085585-6FC2-C841-86EF-2131A89059F5}"/>
                </a:ext>
              </a:extLst>
            </p:cNvPr>
            <p:cNvSpPr/>
            <p:nvPr/>
          </p:nvSpPr>
          <p:spPr>
            <a:xfrm>
              <a:off x="7623418" y="3393641"/>
              <a:ext cx="127947" cy="180229"/>
            </a:xfrm>
            <a:custGeom>
              <a:avLst/>
              <a:gdLst/>
              <a:ahLst/>
              <a:cxnLst/>
              <a:rect l="l" t="t" r="r" b="b"/>
              <a:pathLst>
                <a:path w="4870" h="6860" extrusionOk="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347;p70">
              <a:extLst>
                <a:ext uri="{FF2B5EF4-FFF2-40B4-BE49-F238E27FC236}">
                  <a16:creationId xmlns:a16="http://schemas.microsoft.com/office/drawing/2014/main" id="{941998EB-3C61-0B4E-AA8F-FDE983CE6840}"/>
                </a:ext>
              </a:extLst>
            </p:cNvPr>
            <p:cNvSpPr/>
            <p:nvPr/>
          </p:nvSpPr>
          <p:spPr>
            <a:xfrm>
              <a:off x="7535038" y="3420045"/>
              <a:ext cx="119908" cy="160945"/>
            </a:xfrm>
            <a:custGeom>
              <a:avLst/>
              <a:gdLst/>
              <a:ahLst/>
              <a:cxnLst/>
              <a:rect l="l" t="t" r="r" b="b"/>
              <a:pathLst>
                <a:path w="4564" h="6126" extrusionOk="0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348;p70">
              <a:extLst>
                <a:ext uri="{FF2B5EF4-FFF2-40B4-BE49-F238E27FC236}">
                  <a16:creationId xmlns:a16="http://schemas.microsoft.com/office/drawing/2014/main" id="{155BCE95-DEDA-8142-9D90-B0CD95670314}"/>
                </a:ext>
              </a:extLst>
            </p:cNvPr>
            <p:cNvSpPr/>
            <p:nvPr/>
          </p:nvSpPr>
          <p:spPr>
            <a:xfrm>
              <a:off x="7735471" y="3333845"/>
              <a:ext cx="39566" cy="127054"/>
            </a:xfrm>
            <a:custGeom>
              <a:avLst/>
              <a:gdLst/>
              <a:ahLst/>
              <a:cxnLst/>
              <a:rect l="l" t="t" r="r" b="b"/>
              <a:pathLst>
                <a:path w="1506" h="4836" extrusionOk="0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349;p70">
              <a:extLst>
                <a:ext uri="{FF2B5EF4-FFF2-40B4-BE49-F238E27FC236}">
                  <a16:creationId xmlns:a16="http://schemas.microsoft.com/office/drawing/2014/main" id="{ED4870D2-D97E-C84F-925F-019C47470D8C}"/>
                </a:ext>
              </a:extLst>
            </p:cNvPr>
            <p:cNvSpPr/>
            <p:nvPr/>
          </p:nvSpPr>
          <p:spPr>
            <a:xfrm>
              <a:off x="7631248" y="3305234"/>
              <a:ext cx="120118" cy="148729"/>
            </a:xfrm>
            <a:custGeom>
              <a:avLst/>
              <a:gdLst/>
              <a:ahLst/>
              <a:cxnLst/>
              <a:rect l="l" t="t" r="r" b="b"/>
              <a:pathLst>
                <a:path w="4572" h="5661" extrusionOk="0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350;p70">
              <a:extLst>
                <a:ext uri="{FF2B5EF4-FFF2-40B4-BE49-F238E27FC236}">
                  <a16:creationId xmlns:a16="http://schemas.microsoft.com/office/drawing/2014/main" id="{D5568770-BF47-434E-A84F-706CB7BEB528}"/>
                </a:ext>
              </a:extLst>
            </p:cNvPr>
            <p:cNvSpPr/>
            <p:nvPr/>
          </p:nvSpPr>
          <p:spPr>
            <a:xfrm>
              <a:off x="7535038" y="3305234"/>
              <a:ext cx="119908" cy="155665"/>
            </a:xfrm>
            <a:custGeom>
              <a:avLst/>
              <a:gdLst/>
              <a:ahLst/>
              <a:cxnLst/>
              <a:rect l="l" t="t" r="r" b="b"/>
              <a:pathLst>
                <a:path w="4564" h="5925" extrusionOk="0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351;p70">
              <a:extLst>
                <a:ext uri="{FF2B5EF4-FFF2-40B4-BE49-F238E27FC236}">
                  <a16:creationId xmlns:a16="http://schemas.microsoft.com/office/drawing/2014/main" id="{0ED70750-2489-AC4C-A81A-98ED13CF07FF}"/>
                </a:ext>
              </a:extLst>
            </p:cNvPr>
            <p:cNvSpPr/>
            <p:nvPr/>
          </p:nvSpPr>
          <p:spPr>
            <a:xfrm>
              <a:off x="7654945" y="3220873"/>
              <a:ext cx="67258" cy="180807"/>
            </a:xfrm>
            <a:custGeom>
              <a:avLst/>
              <a:gdLst/>
              <a:ahLst/>
              <a:cxnLst/>
              <a:rect l="l" t="t" r="r" b="b"/>
              <a:pathLst>
                <a:path w="2560" h="6882" extrusionOk="0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352;p70">
              <a:extLst>
                <a:ext uri="{FF2B5EF4-FFF2-40B4-BE49-F238E27FC236}">
                  <a16:creationId xmlns:a16="http://schemas.microsoft.com/office/drawing/2014/main" id="{4CE2E23B-0C5F-7E4D-A342-44CE3114453A}"/>
                </a:ext>
              </a:extLst>
            </p:cNvPr>
            <p:cNvSpPr/>
            <p:nvPr/>
          </p:nvSpPr>
          <p:spPr>
            <a:xfrm>
              <a:off x="7587688" y="3220873"/>
              <a:ext cx="118831" cy="180807"/>
            </a:xfrm>
            <a:custGeom>
              <a:avLst/>
              <a:gdLst/>
              <a:ahLst/>
              <a:cxnLst/>
              <a:rect l="l" t="t" r="r" b="b"/>
              <a:pathLst>
                <a:path w="4523" h="6882" extrusionOk="0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353;p70">
              <a:extLst>
                <a:ext uri="{FF2B5EF4-FFF2-40B4-BE49-F238E27FC236}">
                  <a16:creationId xmlns:a16="http://schemas.microsoft.com/office/drawing/2014/main" id="{5DD06444-E943-FB4C-8CBF-4E0F1BCB2B7C}"/>
                </a:ext>
              </a:extLst>
            </p:cNvPr>
            <p:cNvSpPr/>
            <p:nvPr/>
          </p:nvSpPr>
          <p:spPr>
            <a:xfrm>
              <a:off x="7607366" y="3252479"/>
              <a:ext cx="83310" cy="71382"/>
            </a:xfrm>
            <a:custGeom>
              <a:avLst/>
              <a:gdLst/>
              <a:ahLst/>
              <a:cxnLst/>
              <a:rect l="l" t="t" r="r" b="b"/>
              <a:pathLst>
                <a:path w="3171" h="2717" extrusionOk="0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606;p71">
            <a:extLst>
              <a:ext uri="{FF2B5EF4-FFF2-40B4-BE49-F238E27FC236}">
                <a16:creationId xmlns:a16="http://schemas.microsoft.com/office/drawing/2014/main" id="{F5373041-FB2E-6640-9C00-7F241CD0455E}"/>
              </a:ext>
            </a:extLst>
          </p:cNvPr>
          <p:cNvGrpSpPr/>
          <p:nvPr/>
        </p:nvGrpSpPr>
        <p:grpSpPr>
          <a:xfrm>
            <a:off x="1418223" y="1727851"/>
            <a:ext cx="351644" cy="351959"/>
            <a:chOff x="3508282" y="3810341"/>
            <a:chExt cx="351644" cy="351959"/>
          </a:xfrm>
          <a:solidFill>
            <a:schemeClr val="accent1">
              <a:alpha val="78000"/>
            </a:schemeClr>
          </a:solidFill>
        </p:grpSpPr>
        <p:sp>
          <p:nvSpPr>
            <p:cNvPr id="78" name="Google Shape;10607;p71">
              <a:extLst>
                <a:ext uri="{FF2B5EF4-FFF2-40B4-BE49-F238E27FC236}">
                  <a16:creationId xmlns:a16="http://schemas.microsoft.com/office/drawing/2014/main" id="{1BD6E8A7-1AA2-8242-B08E-E456602BAA21}"/>
                </a:ext>
              </a:extLst>
            </p:cNvPr>
            <p:cNvSpPr/>
            <p:nvPr/>
          </p:nvSpPr>
          <p:spPr>
            <a:xfrm>
              <a:off x="3508282" y="3810341"/>
              <a:ext cx="133180" cy="64232"/>
            </a:xfrm>
            <a:custGeom>
              <a:avLst/>
              <a:gdLst/>
              <a:ahLst/>
              <a:cxnLst/>
              <a:rect l="l" t="t" r="r" b="b"/>
              <a:pathLst>
                <a:path w="8895" h="4290" extrusionOk="0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608;p71">
              <a:extLst>
                <a:ext uri="{FF2B5EF4-FFF2-40B4-BE49-F238E27FC236}">
                  <a16:creationId xmlns:a16="http://schemas.microsoft.com/office/drawing/2014/main" id="{1AFAE38E-E445-E449-A793-41565F77995B}"/>
                </a:ext>
              </a:extLst>
            </p:cNvPr>
            <p:cNvSpPr/>
            <p:nvPr/>
          </p:nvSpPr>
          <p:spPr>
            <a:xfrm>
              <a:off x="3535053" y="3847802"/>
              <a:ext cx="58872" cy="26771"/>
            </a:xfrm>
            <a:custGeom>
              <a:avLst/>
              <a:gdLst/>
              <a:ahLst/>
              <a:cxnLst/>
              <a:rect l="l" t="t" r="r" b="b"/>
              <a:pathLst>
                <a:path w="3932" h="1788" extrusionOk="0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609;p71">
              <a:extLst>
                <a:ext uri="{FF2B5EF4-FFF2-40B4-BE49-F238E27FC236}">
                  <a16:creationId xmlns:a16="http://schemas.microsoft.com/office/drawing/2014/main" id="{C0B9DCB9-B158-B44E-ADA7-98F3DD2B2C2D}"/>
                </a:ext>
              </a:extLst>
            </p:cNvPr>
            <p:cNvSpPr/>
            <p:nvPr/>
          </p:nvSpPr>
          <p:spPr>
            <a:xfrm>
              <a:off x="3545743" y="3810341"/>
              <a:ext cx="239261" cy="351959"/>
            </a:xfrm>
            <a:custGeom>
              <a:avLst/>
              <a:gdLst/>
              <a:ahLst/>
              <a:cxnLst/>
              <a:rect l="l" t="t" r="r" b="b"/>
              <a:pathLst>
                <a:path w="15980" h="23507" extrusionOk="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610;p71">
              <a:extLst>
                <a:ext uri="{FF2B5EF4-FFF2-40B4-BE49-F238E27FC236}">
                  <a16:creationId xmlns:a16="http://schemas.microsoft.com/office/drawing/2014/main" id="{DC57A39A-A809-5646-9130-49468A2B3926}"/>
                </a:ext>
              </a:extLst>
            </p:cNvPr>
            <p:cNvSpPr/>
            <p:nvPr/>
          </p:nvSpPr>
          <p:spPr>
            <a:xfrm>
              <a:off x="3583205" y="4082317"/>
              <a:ext cx="201799" cy="79983"/>
            </a:xfrm>
            <a:custGeom>
              <a:avLst/>
              <a:gdLst/>
              <a:ahLst/>
              <a:cxnLst/>
              <a:rect l="l" t="t" r="r" b="b"/>
              <a:pathLst>
                <a:path w="13478" h="5342" extrusionOk="0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611;p71">
              <a:extLst>
                <a:ext uri="{FF2B5EF4-FFF2-40B4-BE49-F238E27FC236}">
                  <a16:creationId xmlns:a16="http://schemas.microsoft.com/office/drawing/2014/main" id="{F48B6D90-E6F5-8245-8045-1000E593F316}"/>
                </a:ext>
              </a:extLst>
            </p:cNvPr>
            <p:cNvSpPr/>
            <p:nvPr/>
          </p:nvSpPr>
          <p:spPr>
            <a:xfrm>
              <a:off x="3545429" y="3810341"/>
              <a:ext cx="232328" cy="15437"/>
            </a:xfrm>
            <a:custGeom>
              <a:avLst/>
              <a:gdLst/>
              <a:ahLst/>
              <a:cxnLst/>
              <a:rect l="l" t="t" r="r" b="b"/>
              <a:pathLst>
                <a:path w="15517" h="1031" extrusionOk="0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612;p71">
              <a:extLst>
                <a:ext uri="{FF2B5EF4-FFF2-40B4-BE49-F238E27FC236}">
                  <a16:creationId xmlns:a16="http://schemas.microsoft.com/office/drawing/2014/main" id="{407067FF-E8B8-0841-9353-B8011AD0E62D}"/>
                </a:ext>
              </a:extLst>
            </p:cNvPr>
            <p:cNvSpPr/>
            <p:nvPr/>
          </p:nvSpPr>
          <p:spPr>
            <a:xfrm>
              <a:off x="3620666" y="4097753"/>
              <a:ext cx="239261" cy="64546"/>
            </a:xfrm>
            <a:custGeom>
              <a:avLst/>
              <a:gdLst/>
              <a:ahLst/>
              <a:cxnLst/>
              <a:rect l="l" t="t" r="r" b="b"/>
              <a:pathLst>
                <a:path w="15980" h="4311" extrusionOk="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613;p71">
              <a:extLst>
                <a:ext uri="{FF2B5EF4-FFF2-40B4-BE49-F238E27FC236}">
                  <a16:creationId xmlns:a16="http://schemas.microsoft.com/office/drawing/2014/main" id="{0D8C11D4-1586-AE4F-8851-FB47C4557F93}"/>
                </a:ext>
              </a:extLst>
            </p:cNvPr>
            <p:cNvSpPr/>
            <p:nvPr/>
          </p:nvSpPr>
          <p:spPr>
            <a:xfrm>
              <a:off x="3620666" y="4147791"/>
              <a:ext cx="231385" cy="14508"/>
            </a:xfrm>
            <a:custGeom>
              <a:avLst/>
              <a:gdLst/>
              <a:ahLst/>
              <a:cxnLst/>
              <a:rect l="l" t="t" r="r" b="b"/>
              <a:pathLst>
                <a:path w="15454" h="969" extrusionOk="0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614;p71">
              <a:extLst>
                <a:ext uri="{FF2B5EF4-FFF2-40B4-BE49-F238E27FC236}">
                  <a16:creationId xmlns:a16="http://schemas.microsoft.com/office/drawing/2014/main" id="{66023B18-7629-D047-9981-F8FCD36F8DC0}"/>
                </a:ext>
              </a:extLst>
            </p:cNvPr>
            <p:cNvSpPr/>
            <p:nvPr/>
          </p:nvSpPr>
          <p:spPr>
            <a:xfrm>
              <a:off x="3604301" y="4097753"/>
              <a:ext cx="53841" cy="27085"/>
            </a:xfrm>
            <a:custGeom>
              <a:avLst/>
              <a:gdLst/>
              <a:ahLst/>
              <a:cxnLst/>
              <a:rect l="l" t="t" r="r" b="b"/>
              <a:pathLst>
                <a:path w="3596" h="1809" extrusionOk="0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15;p71">
              <a:extLst>
                <a:ext uri="{FF2B5EF4-FFF2-40B4-BE49-F238E27FC236}">
                  <a16:creationId xmlns:a16="http://schemas.microsoft.com/office/drawing/2014/main" id="{A5998D4E-61D1-EE47-A7A2-E0A6D5F82C94}"/>
                </a:ext>
              </a:extLst>
            </p:cNvPr>
            <p:cNvSpPr/>
            <p:nvPr/>
          </p:nvSpPr>
          <p:spPr>
            <a:xfrm>
              <a:off x="3606187" y="3867401"/>
              <a:ext cx="159292" cy="25124"/>
            </a:xfrm>
            <a:custGeom>
              <a:avLst/>
              <a:gdLst/>
              <a:ahLst/>
              <a:cxnLst/>
              <a:rect l="l" t="t" r="r" b="b"/>
              <a:pathLst>
                <a:path w="10639" h="1678" extrusionOk="0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16;p71">
              <a:extLst>
                <a:ext uri="{FF2B5EF4-FFF2-40B4-BE49-F238E27FC236}">
                  <a16:creationId xmlns:a16="http://schemas.microsoft.com/office/drawing/2014/main" id="{C709F3CC-0D53-F24D-96AA-5E07C8765404}"/>
                </a:ext>
              </a:extLst>
            </p:cNvPr>
            <p:cNvSpPr/>
            <p:nvPr/>
          </p:nvSpPr>
          <p:spPr>
            <a:xfrm>
              <a:off x="3606187" y="3904159"/>
              <a:ext cx="159292" cy="25184"/>
            </a:xfrm>
            <a:custGeom>
              <a:avLst/>
              <a:gdLst/>
              <a:ahLst/>
              <a:cxnLst/>
              <a:rect l="l" t="t" r="r" b="b"/>
              <a:pathLst>
                <a:path w="10639" h="1682" extrusionOk="0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17;p71">
              <a:extLst>
                <a:ext uri="{FF2B5EF4-FFF2-40B4-BE49-F238E27FC236}">
                  <a16:creationId xmlns:a16="http://schemas.microsoft.com/office/drawing/2014/main" id="{0F7AD4EA-AC98-A745-92F8-3CED560DC821}"/>
                </a:ext>
              </a:extLst>
            </p:cNvPr>
            <p:cNvSpPr/>
            <p:nvPr/>
          </p:nvSpPr>
          <p:spPr>
            <a:xfrm>
              <a:off x="3606187" y="3940976"/>
              <a:ext cx="159292" cy="25199"/>
            </a:xfrm>
            <a:custGeom>
              <a:avLst/>
              <a:gdLst/>
              <a:ahLst/>
              <a:cxnLst/>
              <a:rect l="l" t="t" r="r" b="b"/>
              <a:pathLst>
                <a:path w="10639" h="1683" extrusionOk="0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618;p71">
              <a:extLst>
                <a:ext uri="{FF2B5EF4-FFF2-40B4-BE49-F238E27FC236}">
                  <a16:creationId xmlns:a16="http://schemas.microsoft.com/office/drawing/2014/main" id="{40AC7304-D771-CE4C-BC61-BCFE6C9C8BB1}"/>
                </a:ext>
              </a:extLst>
            </p:cNvPr>
            <p:cNvSpPr/>
            <p:nvPr/>
          </p:nvSpPr>
          <p:spPr>
            <a:xfrm>
              <a:off x="3711639" y="3882434"/>
              <a:ext cx="147030" cy="147015"/>
            </a:xfrm>
            <a:custGeom>
              <a:avLst/>
              <a:gdLst/>
              <a:ahLst/>
              <a:cxnLst/>
              <a:rect l="l" t="t" r="r" b="b"/>
              <a:pathLst>
                <a:path w="9820" h="9819" extrusionOk="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619;p71">
              <a:extLst>
                <a:ext uri="{FF2B5EF4-FFF2-40B4-BE49-F238E27FC236}">
                  <a16:creationId xmlns:a16="http://schemas.microsoft.com/office/drawing/2014/main" id="{1E07BFFD-FF53-3B46-8084-15E1EAC0A4AF}"/>
                </a:ext>
              </a:extLst>
            </p:cNvPr>
            <p:cNvSpPr/>
            <p:nvPr/>
          </p:nvSpPr>
          <p:spPr>
            <a:xfrm>
              <a:off x="3682996" y="3930915"/>
              <a:ext cx="127191" cy="127176"/>
            </a:xfrm>
            <a:custGeom>
              <a:avLst/>
              <a:gdLst/>
              <a:ahLst/>
              <a:cxnLst/>
              <a:rect l="l" t="t" r="r" b="b"/>
              <a:pathLst>
                <a:path w="8495" h="8494" extrusionOk="0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4941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960973" y="4755900"/>
            <a:ext cx="189657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STATEMENT-2.HTML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500" dirty="0"/>
              <a:t>&lt;</a:t>
            </a:r>
            <a:r>
              <a:rPr lang="de-DE" sz="3500" b="0" dirty="0"/>
              <a:t> </a:t>
            </a:r>
            <a:r>
              <a:rPr lang="de-DE" sz="3500" b="0" dirty="0">
                <a:solidFill>
                  <a:schemeClr val="accent2"/>
                </a:solidFill>
              </a:rPr>
              <a:t>Bestehende</a:t>
            </a:r>
            <a:r>
              <a:rPr lang="de-DE" sz="3500" b="0" dirty="0"/>
              <a:t> Wege nutzen, aber ggf. </a:t>
            </a:r>
            <a:r>
              <a:rPr lang="de-DE" sz="3500" b="0" dirty="0">
                <a:solidFill>
                  <a:schemeClr val="accent3"/>
                </a:solidFill>
              </a:rPr>
              <a:t>neue</a:t>
            </a:r>
            <a:r>
              <a:rPr lang="de-DE" sz="3500" b="0" dirty="0"/>
              <a:t> Wege bereiten </a:t>
            </a:r>
            <a:r>
              <a:rPr lang="en" sz="3500" dirty="0"/>
              <a:t>&gt;</a:t>
            </a:r>
            <a:endParaRPr sz="35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Geschäftsmann mit Fingern auf dem Kinn">
            <a:extLst>
              <a:ext uri="{FF2B5EF4-FFF2-40B4-BE49-F238E27FC236}">
                <a16:creationId xmlns:a16="http://schemas.microsoft.com/office/drawing/2014/main" id="{0F63C0D7-250A-9848-821B-5791F1E05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102" y="990457"/>
            <a:ext cx="813035" cy="37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950311" y="750935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NAVIGATION MAP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179028" y="2966499"/>
            <a:ext cx="2935772" cy="1452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Durch Iterationen konzipierte Nutzerwege - die durch Zustände und Objekte ergänzt werden.</a:t>
            </a:r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126941" y="4755900"/>
            <a:ext cx="173060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NAVIGATION_MAP.HTML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-143" r="493"/>
          <a:stretch/>
        </p:blipFill>
        <p:spPr>
          <a:xfrm>
            <a:off x="4592191" y="750935"/>
            <a:ext cx="3753949" cy="364899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950311" y="3407324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045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LÖSUNGEN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/03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066577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Welche Lösungsansätze gibt es?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37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SOLUTION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GESTALTUNGSLÖSUNGEN</a:t>
            </a:r>
            <a:endParaRPr b="0" dirty="0">
              <a:solidFill>
                <a:srgbClr val="E2E2E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/WIREFRAMES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Navigation </a:t>
            </a:r>
            <a:r>
              <a:rPr lang="de-DE" dirty="0" err="1"/>
              <a:t>Map</a:t>
            </a:r>
            <a:r>
              <a:rPr lang="de-DE" dirty="0"/>
              <a:t> Cluster in einzelnen Screens visualisieren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/STYLEGUIDE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1217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Farbschema, Typographie, Abstände und Designsprache festlegen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/MOCK_UPS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Wireframes</a:t>
            </a:r>
            <a:r>
              <a:rPr lang="de-DE" dirty="0"/>
              <a:t> um Übergänge und Designsprach erweitern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4794;p64">
            <a:extLst>
              <a:ext uri="{FF2B5EF4-FFF2-40B4-BE49-F238E27FC236}">
                <a16:creationId xmlns:a16="http://schemas.microsoft.com/office/drawing/2014/main" id="{21D9D3E2-AB09-6E41-A9AE-FC812BADA26B}"/>
              </a:ext>
            </a:extLst>
          </p:cNvPr>
          <p:cNvSpPr/>
          <p:nvPr/>
        </p:nvSpPr>
        <p:spPr>
          <a:xfrm>
            <a:off x="115781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794;p64">
            <a:extLst>
              <a:ext uri="{FF2B5EF4-FFF2-40B4-BE49-F238E27FC236}">
                <a16:creationId xmlns:a16="http://schemas.microsoft.com/office/drawing/2014/main" id="{DECDFF9B-7D78-C547-820A-CF85768CF669}"/>
              </a:ext>
            </a:extLst>
          </p:cNvPr>
          <p:cNvSpPr/>
          <p:nvPr/>
        </p:nvSpPr>
        <p:spPr>
          <a:xfrm>
            <a:off x="373612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9459;p70">
            <a:extLst>
              <a:ext uri="{FF2B5EF4-FFF2-40B4-BE49-F238E27FC236}">
                <a16:creationId xmlns:a16="http://schemas.microsoft.com/office/drawing/2014/main" id="{AD282D11-7AFE-004F-B0F5-A28B8B7E85DA}"/>
              </a:ext>
            </a:extLst>
          </p:cNvPr>
          <p:cNvGrpSpPr/>
          <p:nvPr/>
        </p:nvGrpSpPr>
        <p:grpSpPr>
          <a:xfrm>
            <a:off x="6331835" y="1869975"/>
            <a:ext cx="371782" cy="274285"/>
            <a:chOff x="5223609" y="3731112"/>
            <a:chExt cx="371782" cy="274285"/>
          </a:xfrm>
          <a:solidFill>
            <a:schemeClr val="accent2"/>
          </a:solidFill>
        </p:grpSpPr>
        <p:sp>
          <p:nvSpPr>
            <p:cNvPr id="82" name="Google Shape;9460;p70">
              <a:extLst>
                <a:ext uri="{FF2B5EF4-FFF2-40B4-BE49-F238E27FC236}">
                  <a16:creationId xmlns:a16="http://schemas.microsoft.com/office/drawing/2014/main" id="{6CCF4A66-0755-624C-8D0F-C9DD959A8DFE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61;p70">
              <a:extLst>
                <a:ext uri="{FF2B5EF4-FFF2-40B4-BE49-F238E27FC236}">
                  <a16:creationId xmlns:a16="http://schemas.microsoft.com/office/drawing/2014/main" id="{79D3EB97-D897-D444-8713-AE328A177C25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8544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WIREFRAMES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„</a:t>
            </a:r>
            <a:r>
              <a:rPr lang="en" dirty="0"/>
              <a:t>2021 </a:t>
            </a:r>
            <a:r>
              <a:rPr lang="en" dirty="0" err="1"/>
              <a:t>kochten</a:t>
            </a:r>
            <a:r>
              <a:rPr lang="en" dirty="0"/>
              <a:t> 35% </a:t>
            </a:r>
            <a:r>
              <a:rPr lang="en" dirty="0" err="1"/>
              <a:t>regelmäßig</a:t>
            </a:r>
            <a:r>
              <a:rPr lang="en" dirty="0"/>
              <a:t>” </a:t>
            </a:r>
          </a:p>
          <a:p>
            <a:pPr marL="0" lvl="0" indent="0"/>
            <a:r>
              <a:rPr lang="en" dirty="0"/>
              <a:t>- </a:t>
            </a:r>
            <a:r>
              <a:rPr lang="de-DE" dirty="0">
                <a:hlinkClick r:id="rId3"/>
              </a:rPr>
              <a:t>statista.com</a:t>
            </a:r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35250" y="4755900"/>
            <a:ext cx="1422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WIREFRAMES.HTML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3" name="Google Shape;1523;p50"/>
          <p:cNvPicPr preferRelativeResize="0">
            <a:picLocks noChangeAspect="1"/>
          </p:cNvPicPr>
          <p:nvPr/>
        </p:nvPicPr>
        <p:blipFill rotWithShape="1">
          <a:blip r:embed="rId6"/>
          <a:srcRect t="121" b="-10"/>
          <a:stretch/>
        </p:blipFill>
        <p:spPr>
          <a:xfrm>
            <a:off x="6156267" y="633008"/>
            <a:ext cx="2168183" cy="38520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42DC19A6-415E-7A44-8D6A-289FB2FF8B6B}"/>
              </a:ext>
            </a:extLst>
          </p:cNvPr>
          <p:cNvGrpSpPr/>
          <p:nvPr/>
        </p:nvGrpSpPr>
        <p:grpSpPr>
          <a:xfrm>
            <a:off x="5713917" y="411146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C95FDB66-248B-024E-936F-6FE78691AEF8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B1727878-BE08-6C4A-9F8A-71334F56E247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69D2E965-4E5E-1140-BF9E-491E4753B551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482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STYLEGUIDE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„</a:t>
            </a:r>
            <a:r>
              <a:rPr lang="en" dirty="0"/>
              <a:t>2021 </a:t>
            </a:r>
            <a:r>
              <a:rPr lang="en" dirty="0" err="1"/>
              <a:t>kochten</a:t>
            </a:r>
            <a:r>
              <a:rPr lang="en"/>
              <a:t> 35% </a:t>
            </a:r>
            <a:r>
              <a:rPr lang="en" err="1"/>
              <a:t>regelmäßig</a:t>
            </a:r>
            <a:r>
              <a:rPr lang="en"/>
              <a:t>” </a:t>
            </a:r>
          </a:p>
          <a:p>
            <a:pPr marL="0" lvl="0" indent="0"/>
            <a:r>
              <a:rPr lang="en"/>
              <a:t>- </a:t>
            </a:r>
            <a:r>
              <a:rPr lang="de-DE" err="1">
                <a:hlinkClick r:id="rId3"/>
              </a:rPr>
              <a:t>statista.com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35250" y="4755900"/>
            <a:ext cx="14223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STYLEGUIDE.HTML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5"/>
          <a:srcRect l="150" r="55241"/>
          <a:stretch/>
        </p:blipFill>
        <p:spPr>
          <a:xfrm>
            <a:off x="5512159" y="675600"/>
            <a:ext cx="276113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ED294102-45EF-3047-9D59-52ED21D9B7FD}"/>
              </a:ext>
            </a:extLst>
          </p:cNvPr>
          <p:cNvGrpSpPr/>
          <p:nvPr/>
        </p:nvGrpSpPr>
        <p:grpSpPr>
          <a:xfrm>
            <a:off x="5164743" y="428254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145014A6-D60F-EB4E-8354-EA4235614486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3F6E7F07-13DE-9540-8818-D520953DE093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3A3EBC87-5435-0048-A30D-4DE5C1F3C2CD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0802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WIE OFT KOCHST DU IN DER WOCHE </a:t>
            </a:r>
            <a:r>
              <a:rPr lang="de-DE" b="0" dirty="0">
                <a:solidFill>
                  <a:schemeClr val="accent3"/>
                </a:solidFill>
              </a:rPr>
              <a:t>SELBST</a:t>
            </a:r>
            <a:r>
              <a:rPr lang="de-DE" b="0" dirty="0"/>
              <a:t>?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„</a:t>
            </a:r>
            <a:r>
              <a:rPr lang="en" dirty="0"/>
              <a:t>2021 </a:t>
            </a:r>
            <a:r>
              <a:rPr lang="en" dirty="0" err="1"/>
              <a:t>kochten</a:t>
            </a:r>
            <a:r>
              <a:rPr lang="en"/>
              <a:t> 35% </a:t>
            </a:r>
            <a:r>
              <a:rPr lang="en" err="1"/>
              <a:t>regelmäßig</a:t>
            </a:r>
            <a:r>
              <a:rPr lang="en"/>
              <a:t>” </a:t>
            </a:r>
          </a:p>
          <a:p>
            <a:pPr marL="0" lvl="0" indent="0"/>
            <a:r>
              <a:rPr lang="en"/>
              <a:t>- </a:t>
            </a:r>
            <a:r>
              <a:rPr lang="de-DE" err="1">
                <a:hlinkClick r:id="rId3"/>
              </a:rPr>
              <a:t>statista.com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570573" y="4755900"/>
            <a:ext cx="128697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ABOUT_YOU-1.HTML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Mittelteil einer Person, die Butter in Apfelkuchen schneidet, während eine andere Person in einer rustikalen Küche Teig rollt"/>
          <p:cNvPicPr preferRelativeResize="0"/>
          <p:nvPr/>
        </p:nvPicPr>
        <p:blipFill rotWithShape="1">
          <a:blip r:embed="rId5"/>
          <a:srcRect l="25201" t="1" r="30269" b="-1"/>
          <a:stretch/>
        </p:blipFill>
        <p:spPr>
          <a:xfrm>
            <a:off x="5774288" y="675650"/>
            <a:ext cx="252930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959;p41">
            <a:extLst>
              <a:ext uri="{FF2B5EF4-FFF2-40B4-BE49-F238E27FC236}">
                <a16:creationId xmlns:a16="http://schemas.microsoft.com/office/drawing/2014/main" id="{57FCE7F0-80A8-F142-80B6-5C8F7F9E43A8}"/>
              </a:ext>
            </a:extLst>
          </p:cNvPr>
          <p:cNvGrpSpPr/>
          <p:nvPr/>
        </p:nvGrpSpPr>
        <p:grpSpPr>
          <a:xfrm>
            <a:off x="4572000" y="422315"/>
            <a:ext cx="879178" cy="692069"/>
            <a:chOff x="6792900" y="1385785"/>
            <a:chExt cx="879178" cy="692069"/>
          </a:xfrm>
        </p:grpSpPr>
        <p:sp>
          <p:nvSpPr>
            <p:cNvPr id="29" name="Google Shape;960;p41">
              <a:extLst>
                <a:ext uri="{FF2B5EF4-FFF2-40B4-BE49-F238E27FC236}">
                  <a16:creationId xmlns:a16="http://schemas.microsoft.com/office/drawing/2014/main" id="{A9B15983-594A-404A-8C08-9EBA7FD8F27B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1;p41">
              <a:extLst>
                <a:ext uri="{FF2B5EF4-FFF2-40B4-BE49-F238E27FC236}">
                  <a16:creationId xmlns:a16="http://schemas.microsoft.com/office/drawing/2014/main" id="{D5BF85A7-6E3E-054E-9E16-DAC445A6D3B4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2;p41">
              <a:extLst>
                <a:ext uri="{FF2B5EF4-FFF2-40B4-BE49-F238E27FC236}">
                  <a16:creationId xmlns:a16="http://schemas.microsoft.com/office/drawing/2014/main" id="{D2F41821-CEA0-0649-ACDC-AA5D84D92807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3;p41">
              <a:extLst>
                <a:ext uri="{FF2B5EF4-FFF2-40B4-BE49-F238E27FC236}">
                  <a16:creationId xmlns:a16="http://schemas.microsoft.com/office/drawing/2014/main" id="{42210083-858A-C94D-B615-4B1876181C37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4;p41">
              <a:extLst>
                <a:ext uri="{FF2B5EF4-FFF2-40B4-BE49-F238E27FC236}">
                  <a16:creationId xmlns:a16="http://schemas.microsoft.com/office/drawing/2014/main" id="{3DA8B272-D87F-8744-9855-A597726A5E96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9680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MOCK UPS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„</a:t>
            </a:r>
            <a:r>
              <a:rPr lang="en" dirty="0"/>
              <a:t>2021 </a:t>
            </a:r>
            <a:r>
              <a:rPr lang="en" dirty="0" err="1"/>
              <a:t>kochten</a:t>
            </a:r>
            <a:r>
              <a:rPr lang="en"/>
              <a:t> 35% </a:t>
            </a:r>
            <a:r>
              <a:rPr lang="en" err="1"/>
              <a:t>regelmäßig</a:t>
            </a:r>
            <a:r>
              <a:rPr lang="en"/>
              <a:t>” </a:t>
            </a:r>
          </a:p>
          <a:p>
            <a:pPr marL="0" lvl="0" indent="0"/>
            <a:r>
              <a:rPr lang="en"/>
              <a:t>- </a:t>
            </a:r>
            <a:r>
              <a:rPr lang="de-DE" err="1">
                <a:hlinkClick r:id="rId3"/>
              </a:rPr>
              <a:t>statista.com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MOCK-UPS.HTML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1523;p50">
            <a:extLst>
              <a:ext uri="{FF2B5EF4-FFF2-40B4-BE49-F238E27FC236}">
                <a16:creationId xmlns:a16="http://schemas.microsoft.com/office/drawing/2014/main" id="{C3BCF959-51EA-DC45-B4FA-F5AF0AA8BB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 t="41" b="41"/>
          <a:stretch/>
        </p:blipFill>
        <p:spPr>
          <a:xfrm>
            <a:off x="5392825" y="387600"/>
            <a:ext cx="1774786" cy="38160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9" name="Google Shape;1523;p50">
            <a:extLst>
              <a:ext uri="{FF2B5EF4-FFF2-40B4-BE49-F238E27FC236}">
                <a16:creationId xmlns:a16="http://schemas.microsoft.com/office/drawing/2014/main" id="{D3211624-B78C-1A4A-AA48-10F6AE8372E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 l="-24" t="250" r="1" b="250"/>
          <a:stretch/>
        </p:blipFill>
        <p:spPr>
          <a:xfrm>
            <a:off x="5775576" y="674737"/>
            <a:ext cx="1775195" cy="38160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523" name="Google Shape;1523;p50"/>
          <p:cNvPicPr preferRelativeResize="0">
            <a:picLocks noChangeAspect="1"/>
          </p:cNvPicPr>
          <p:nvPr/>
        </p:nvPicPr>
        <p:blipFill rotWithShape="1">
          <a:blip r:embed="rId10"/>
          <a:srcRect l="1041" t="338" r="174" b="597"/>
          <a:stretch/>
        </p:blipFill>
        <p:spPr>
          <a:xfrm>
            <a:off x="6159147" y="1149112"/>
            <a:ext cx="1774786" cy="3830763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95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PROTOTYP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„</a:t>
            </a:r>
            <a:r>
              <a:rPr lang="en" dirty="0"/>
              <a:t>2021 </a:t>
            </a:r>
            <a:r>
              <a:rPr lang="en" dirty="0" err="1"/>
              <a:t>kochten</a:t>
            </a:r>
            <a:r>
              <a:rPr lang="en"/>
              <a:t> 35% </a:t>
            </a:r>
            <a:r>
              <a:rPr lang="en" err="1"/>
              <a:t>regelmäßig</a:t>
            </a:r>
            <a:r>
              <a:rPr lang="en"/>
              <a:t>” </a:t>
            </a:r>
          </a:p>
          <a:p>
            <a:pPr marL="0" lvl="0" indent="0"/>
            <a:r>
              <a:rPr lang="en"/>
              <a:t>- </a:t>
            </a:r>
            <a:r>
              <a:rPr lang="de-DE" err="1">
                <a:hlinkClick r:id="rId3"/>
              </a:rPr>
              <a:t>statista.com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PROTOTYPE.HTML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5"/>
          <a:srcRect l="14431" t="1" r="30654" b="-1"/>
          <a:stretch/>
        </p:blipFill>
        <p:spPr>
          <a:xfrm>
            <a:off x="5182193" y="675650"/>
            <a:ext cx="3121395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80BE6E6E-27B3-3B4A-A771-7EB76E799452}"/>
              </a:ext>
            </a:extLst>
          </p:cNvPr>
          <p:cNvGrpSpPr/>
          <p:nvPr/>
        </p:nvGrpSpPr>
        <p:grpSpPr>
          <a:xfrm>
            <a:off x="4834777" y="428204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6A2CB13E-D400-964B-9139-27098F59E5AC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AEE61391-FBAA-8B47-B4BC-4F3E95E6060A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EA1685BF-1939-124C-83F8-4C9C1043099E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1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KOSTPROBE GEFÄLLIG?</a:t>
            </a:r>
            <a:endParaRPr sz="50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Falls hier für keine Zeit sein sollte, schaut gerne im Repository rein ;-)</a:t>
            </a:r>
          </a:p>
        </p:txBody>
      </p:sp>
      <p:grpSp>
        <p:nvGrpSpPr>
          <p:cNvPr id="514" name="Google Shape;514;p33"/>
          <p:cNvGrpSpPr/>
          <p:nvPr/>
        </p:nvGrpSpPr>
        <p:grpSpPr>
          <a:xfrm>
            <a:off x="4351569" y="3669202"/>
            <a:ext cx="440861" cy="441047"/>
            <a:chOff x="4351574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74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491563" y="3777150"/>
              <a:ext cx="160875" cy="225150"/>
            </a:xfrm>
            <a:custGeom>
              <a:avLst/>
              <a:gdLst/>
              <a:ahLst/>
              <a:cxnLst/>
              <a:rect l="l" t="t" r="r" b="b"/>
              <a:pathLst>
                <a:path w="6435" h="9006" extrusionOk="0">
                  <a:moveTo>
                    <a:pt x="3218" y="1"/>
                  </a:moveTo>
                  <a:cubicBezTo>
                    <a:pt x="2870" y="1"/>
                    <a:pt x="2589" y="282"/>
                    <a:pt x="2589" y="629"/>
                  </a:cubicBezTo>
                  <a:lnTo>
                    <a:pt x="2589" y="819"/>
                  </a:lnTo>
                  <a:cubicBezTo>
                    <a:pt x="2589" y="839"/>
                    <a:pt x="2599" y="860"/>
                    <a:pt x="2599" y="881"/>
                  </a:cubicBezTo>
                  <a:cubicBezTo>
                    <a:pt x="1582" y="1151"/>
                    <a:pt x="819" y="2077"/>
                    <a:pt x="819" y="3187"/>
                  </a:cubicBezTo>
                  <a:lnTo>
                    <a:pt x="819" y="5073"/>
                  </a:lnTo>
                  <a:cubicBezTo>
                    <a:pt x="319" y="5385"/>
                    <a:pt x="1" y="5948"/>
                    <a:pt x="1" y="6551"/>
                  </a:cubicBezTo>
                  <a:lnTo>
                    <a:pt x="1" y="7053"/>
                  </a:lnTo>
                  <a:cubicBezTo>
                    <a:pt x="1" y="7313"/>
                    <a:pt x="211" y="7523"/>
                    <a:pt x="472" y="7523"/>
                  </a:cubicBezTo>
                  <a:lnTo>
                    <a:pt x="5964" y="7523"/>
                  </a:lnTo>
                  <a:cubicBezTo>
                    <a:pt x="6225" y="7523"/>
                    <a:pt x="6434" y="7313"/>
                    <a:pt x="6434" y="7053"/>
                  </a:cubicBezTo>
                  <a:lnTo>
                    <a:pt x="6434" y="6551"/>
                  </a:lnTo>
                  <a:cubicBezTo>
                    <a:pt x="6434" y="5948"/>
                    <a:pt x="6118" y="5385"/>
                    <a:pt x="5616" y="5073"/>
                  </a:cubicBezTo>
                  <a:lnTo>
                    <a:pt x="5616" y="3187"/>
                  </a:lnTo>
                  <a:cubicBezTo>
                    <a:pt x="5616" y="2077"/>
                    <a:pt x="4854" y="1151"/>
                    <a:pt x="3836" y="881"/>
                  </a:cubicBezTo>
                  <a:cubicBezTo>
                    <a:pt x="3836" y="860"/>
                    <a:pt x="3847" y="839"/>
                    <a:pt x="3847" y="819"/>
                  </a:cubicBezTo>
                  <a:lnTo>
                    <a:pt x="3847" y="629"/>
                  </a:lnTo>
                  <a:cubicBezTo>
                    <a:pt x="3847" y="282"/>
                    <a:pt x="3565" y="1"/>
                    <a:pt x="3218" y="1"/>
                  </a:cubicBezTo>
                  <a:close/>
                  <a:moveTo>
                    <a:pt x="2118" y="7907"/>
                  </a:moveTo>
                  <a:cubicBezTo>
                    <a:pt x="2118" y="8515"/>
                    <a:pt x="2609" y="9006"/>
                    <a:pt x="3218" y="9006"/>
                  </a:cubicBezTo>
                  <a:cubicBezTo>
                    <a:pt x="3826" y="9006"/>
                    <a:pt x="4317" y="8515"/>
                    <a:pt x="4317" y="79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 descr="Junge Geschäftsfrau jubelnd mit beiden Händen">
            <a:extLst>
              <a:ext uri="{FF2B5EF4-FFF2-40B4-BE49-F238E27FC236}">
                <a16:creationId xmlns:a16="http://schemas.microsoft.com/office/drawing/2014/main" id="{43279C7D-2479-C749-9F0A-B36487536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00" y="1622064"/>
            <a:ext cx="1500967" cy="35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EVALUTATE.HTML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EVALUATION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/04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755922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Welche Lösung ist die Beste? Was denken die Stakeholder?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12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INTERAKTIVER_PROTOTYP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EVALUATE/</a:t>
            </a:r>
            <a:r>
              <a:rPr lang="en" sz="1000" dirty="0">
                <a:solidFill>
                  <a:schemeClr val="dk2"/>
                </a:solidFill>
              </a:rPr>
              <a:t>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993058" y="2927650"/>
            <a:ext cx="3411794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Umfragen via Google Forms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Beteiligung geringer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Gegenüberstellung der Gruppierungen </a:t>
            </a:r>
            <a:endParaRPr sz="1050"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UMFRAGEN</a:t>
            </a:r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/EVALUIERUNG</a:t>
            </a:r>
            <a:endParaRPr dirty="0"/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893;p40">
            <a:extLst>
              <a:ext uri="{FF2B5EF4-FFF2-40B4-BE49-F238E27FC236}">
                <a16:creationId xmlns:a16="http://schemas.microsoft.com/office/drawing/2014/main" id="{1FFFCA8C-5750-5C44-97AB-0BEEE005C7F8}"/>
              </a:ext>
            </a:extLst>
          </p:cNvPr>
          <p:cNvSpPr txBox="1">
            <a:spLocks/>
          </p:cNvSpPr>
          <p:nvPr/>
        </p:nvSpPr>
        <p:spPr>
          <a:xfrm>
            <a:off x="4772446" y="2927650"/>
            <a:ext cx="3411794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Umsetzung mit </a:t>
            </a:r>
            <a:r>
              <a:rPr lang="de-DE" sz="1000" dirty="0" err="1"/>
              <a:t>Figma</a:t>
            </a:r>
            <a:br>
              <a:rPr lang="de-DE" sz="1000" dirty="0"/>
            </a:br>
            <a:r>
              <a:rPr lang="de-DE" sz="1000" dirty="0"/>
              <a:t>  &gt; Mobile, Tablet, Desktop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Viele Interaktionswege 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Interaktionsflächen nicht klar</a:t>
            </a:r>
          </a:p>
        </p:txBody>
      </p:sp>
      <p:grpSp>
        <p:nvGrpSpPr>
          <p:cNvPr id="58" name="Google Shape;12200;p72">
            <a:extLst>
              <a:ext uri="{FF2B5EF4-FFF2-40B4-BE49-F238E27FC236}">
                <a16:creationId xmlns:a16="http://schemas.microsoft.com/office/drawing/2014/main" id="{39564330-6F2A-1246-976C-92C636787DD8}"/>
              </a:ext>
            </a:extLst>
          </p:cNvPr>
          <p:cNvGrpSpPr/>
          <p:nvPr/>
        </p:nvGrpSpPr>
        <p:grpSpPr>
          <a:xfrm>
            <a:off x="1427543" y="1718973"/>
            <a:ext cx="333003" cy="344085"/>
            <a:chOff x="7117003" y="1518000"/>
            <a:chExt cx="333003" cy="344085"/>
          </a:xfrm>
          <a:solidFill>
            <a:schemeClr val="accent3">
              <a:alpha val="72000"/>
            </a:schemeClr>
          </a:solidFill>
        </p:grpSpPr>
        <p:sp>
          <p:nvSpPr>
            <p:cNvPr id="59" name="Google Shape;12201;p72">
              <a:extLst>
                <a:ext uri="{FF2B5EF4-FFF2-40B4-BE49-F238E27FC236}">
                  <a16:creationId xmlns:a16="http://schemas.microsoft.com/office/drawing/2014/main" id="{3CF7FB60-7882-A345-BFD5-3DB6880C5137}"/>
                </a:ext>
              </a:extLst>
            </p:cNvPr>
            <p:cNvSpPr/>
            <p:nvPr/>
          </p:nvSpPr>
          <p:spPr>
            <a:xfrm>
              <a:off x="7161645" y="1518000"/>
              <a:ext cx="241119" cy="57116"/>
            </a:xfrm>
            <a:custGeom>
              <a:avLst/>
              <a:gdLst/>
              <a:ahLst/>
              <a:cxnLst/>
              <a:rect l="l" t="t" r="r" b="b"/>
              <a:pathLst>
                <a:path w="9182" h="2175" extrusionOk="0">
                  <a:moveTo>
                    <a:pt x="4641" y="0"/>
                  </a:moveTo>
                  <a:cubicBezTo>
                    <a:pt x="3026" y="0"/>
                    <a:pt x="1414" y="596"/>
                    <a:pt x="157" y="1773"/>
                  </a:cubicBezTo>
                  <a:cubicBezTo>
                    <a:pt x="1" y="1914"/>
                    <a:pt x="133" y="2130"/>
                    <a:pt x="294" y="2130"/>
                  </a:cubicBezTo>
                  <a:cubicBezTo>
                    <a:pt x="341" y="2130"/>
                    <a:pt x="389" y="2112"/>
                    <a:pt x="434" y="2069"/>
                  </a:cubicBezTo>
                  <a:lnTo>
                    <a:pt x="444" y="2069"/>
                  </a:lnTo>
                  <a:cubicBezTo>
                    <a:pt x="1619" y="965"/>
                    <a:pt x="3125" y="408"/>
                    <a:pt x="4637" y="408"/>
                  </a:cubicBezTo>
                  <a:cubicBezTo>
                    <a:pt x="5994" y="408"/>
                    <a:pt x="7355" y="857"/>
                    <a:pt x="8483" y="1763"/>
                  </a:cubicBezTo>
                  <a:lnTo>
                    <a:pt x="8148" y="1763"/>
                  </a:lnTo>
                  <a:cubicBezTo>
                    <a:pt x="7870" y="1763"/>
                    <a:pt x="7870" y="2175"/>
                    <a:pt x="8148" y="2175"/>
                  </a:cubicBezTo>
                  <a:lnTo>
                    <a:pt x="8981" y="2175"/>
                  </a:lnTo>
                  <a:cubicBezTo>
                    <a:pt x="9086" y="2175"/>
                    <a:pt x="9182" y="2079"/>
                    <a:pt x="9182" y="1974"/>
                  </a:cubicBezTo>
                  <a:lnTo>
                    <a:pt x="9182" y="1227"/>
                  </a:lnTo>
                  <a:cubicBezTo>
                    <a:pt x="9182" y="1088"/>
                    <a:pt x="9079" y="1019"/>
                    <a:pt x="8976" y="1019"/>
                  </a:cubicBezTo>
                  <a:cubicBezTo>
                    <a:pt x="8873" y="1019"/>
                    <a:pt x="8770" y="1088"/>
                    <a:pt x="8770" y="1227"/>
                  </a:cubicBezTo>
                  <a:lnTo>
                    <a:pt x="8770" y="1466"/>
                  </a:lnTo>
                  <a:cubicBezTo>
                    <a:pt x="7562" y="486"/>
                    <a:pt x="6100" y="0"/>
                    <a:pt x="4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202;p72">
              <a:extLst>
                <a:ext uri="{FF2B5EF4-FFF2-40B4-BE49-F238E27FC236}">
                  <a16:creationId xmlns:a16="http://schemas.microsoft.com/office/drawing/2014/main" id="{05F16888-65F0-744C-9DFD-ED69A9FB0DDE}"/>
                </a:ext>
              </a:extLst>
            </p:cNvPr>
            <p:cNvSpPr/>
            <p:nvPr/>
          </p:nvSpPr>
          <p:spPr>
            <a:xfrm>
              <a:off x="7168525" y="1808068"/>
              <a:ext cx="232217" cy="54017"/>
            </a:xfrm>
            <a:custGeom>
              <a:avLst/>
              <a:gdLst/>
              <a:ahLst/>
              <a:cxnLst/>
              <a:rect l="l" t="t" r="r" b="b"/>
              <a:pathLst>
                <a:path w="8843" h="2057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957"/>
                  </a:lnTo>
                  <a:cubicBezTo>
                    <a:pt x="0" y="1096"/>
                    <a:pt x="105" y="1165"/>
                    <a:pt x="211" y="1165"/>
                  </a:cubicBezTo>
                  <a:cubicBezTo>
                    <a:pt x="316" y="1165"/>
                    <a:pt x="421" y="1096"/>
                    <a:pt x="421" y="957"/>
                  </a:cubicBezTo>
                  <a:lnTo>
                    <a:pt x="421" y="727"/>
                  </a:lnTo>
                  <a:cubicBezTo>
                    <a:pt x="1592" y="1617"/>
                    <a:pt x="2983" y="2057"/>
                    <a:pt x="4370" y="2057"/>
                  </a:cubicBezTo>
                  <a:cubicBezTo>
                    <a:pt x="5909" y="2057"/>
                    <a:pt x="7443" y="1517"/>
                    <a:pt x="8671" y="450"/>
                  </a:cubicBezTo>
                  <a:cubicBezTo>
                    <a:pt x="8843" y="308"/>
                    <a:pt x="8711" y="84"/>
                    <a:pt x="8545" y="84"/>
                  </a:cubicBezTo>
                  <a:cubicBezTo>
                    <a:pt x="8498" y="84"/>
                    <a:pt x="8449" y="102"/>
                    <a:pt x="8403" y="144"/>
                  </a:cubicBezTo>
                  <a:cubicBezTo>
                    <a:pt x="7253" y="1142"/>
                    <a:pt x="5816" y="1647"/>
                    <a:pt x="4374" y="1647"/>
                  </a:cubicBezTo>
                  <a:cubicBezTo>
                    <a:pt x="3081" y="1647"/>
                    <a:pt x="1785" y="1241"/>
                    <a:pt x="689" y="421"/>
                  </a:cubicBezTo>
                  <a:lnTo>
                    <a:pt x="1034" y="421"/>
                  </a:lnTo>
                  <a:cubicBezTo>
                    <a:pt x="1148" y="421"/>
                    <a:pt x="1244" y="326"/>
                    <a:pt x="1244" y="211"/>
                  </a:cubicBezTo>
                  <a:cubicBezTo>
                    <a:pt x="1244" y="96"/>
                    <a:pt x="1148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203;p72">
              <a:extLst>
                <a:ext uri="{FF2B5EF4-FFF2-40B4-BE49-F238E27FC236}">
                  <a16:creationId xmlns:a16="http://schemas.microsoft.com/office/drawing/2014/main" id="{CDCD6A61-48E1-7F42-AB29-B2F7E6C31C11}"/>
                </a:ext>
              </a:extLst>
            </p:cNvPr>
            <p:cNvSpPr/>
            <p:nvPr/>
          </p:nvSpPr>
          <p:spPr>
            <a:xfrm>
              <a:off x="7174801" y="1735931"/>
              <a:ext cx="25157" cy="20141"/>
            </a:xfrm>
            <a:custGeom>
              <a:avLst/>
              <a:gdLst/>
              <a:ahLst/>
              <a:cxnLst/>
              <a:rect l="l" t="t" r="r" b="b"/>
              <a:pathLst>
                <a:path w="958" h="767" extrusionOk="0">
                  <a:moveTo>
                    <a:pt x="479" y="0"/>
                  </a:moveTo>
                  <a:lnTo>
                    <a:pt x="0" y="355"/>
                  </a:lnTo>
                  <a:lnTo>
                    <a:pt x="173" y="766"/>
                  </a:lnTo>
                  <a:lnTo>
                    <a:pt x="804" y="766"/>
                  </a:lnTo>
                  <a:lnTo>
                    <a:pt x="957" y="35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204;p72">
              <a:extLst>
                <a:ext uri="{FF2B5EF4-FFF2-40B4-BE49-F238E27FC236}">
                  <a16:creationId xmlns:a16="http://schemas.microsoft.com/office/drawing/2014/main" id="{4E884968-54D1-A64A-A2E5-13FBC8BDC93B}"/>
                </a:ext>
              </a:extLst>
            </p:cNvPr>
            <p:cNvSpPr/>
            <p:nvPr/>
          </p:nvSpPr>
          <p:spPr>
            <a:xfrm>
              <a:off x="7173803" y="1756047"/>
              <a:ext cx="27652" cy="35714"/>
            </a:xfrm>
            <a:custGeom>
              <a:avLst/>
              <a:gdLst/>
              <a:ahLst/>
              <a:cxnLst/>
              <a:rect l="l" t="t" r="r" b="b"/>
              <a:pathLst>
                <a:path w="1053" h="1360" extrusionOk="0">
                  <a:moveTo>
                    <a:pt x="211" y="0"/>
                  </a:moveTo>
                  <a:lnTo>
                    <a:pt x="220" y="29"/>
                  </a:lnTo>
                  <a:lnTo>
                    <a:pt x="0" y="1359"/>
                  </a:lnTo>
                  <a:lnTo>
                    <a:pt x="1053" y="1359"/>
                  </a:lnTo>
                  <a:lnTo>
                    <a:pt x="833" y="29"/>
                  </a:lnTo>
                  <a:lnTo>
                    <a:pt x="8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05;p72">
              <a:extLst>
                <a:ext uri="{FF2B5EF4-FFF2-40B4-BE49-F238E27FC236}">
                  <a16:creationId xmlns:a16="http://schemas.microsoft.com/office/drawing/2014/main" id="{B1A1E343-371B-224D-BE78-8A2362B4FDAA}"/>
                </a:ext>
              </a:extLst>
            </p:cNvPr>
            <p:cNvSpPr/>
            <p:nvPr/>
          </p:nvSpPr>
          <p:spPr>
            <a:xfrm>
              <a:off x="7159964" y="1726373"/>
              <a:ext cx="23161" cy="65387"/>
            </a:xfrm>
            <a:custGeom>
              <a:avLst/>
              <a:gdLst/>
              <a:ahLst/>
              <a:cxnLst/>
              <a:rect l="l" t="t" r="r" b="b"/>
              <a:pathLst>
                <a:path w="882" h="2490" extrusionOk="0">
                  <a:moveTo>
                    <a:pt x="1" y="1"/>
                  </a:moveTo>
                  <a:lnTo>
                    <a:pt x="135" y="958"/>
                  </a:lnTo>
                  <a:lnTo>
                    <a:pt x="556" y="2489"/>
                  </a:lnTo>
                  <a:lnTo>
                    <a:pt x="661" y="2489"/>
                  </a:lnTo>
                  <a:lnTo>
                    <a:pt x="881" y="1140"/>
                  </a:lnTo>
                  <a:lnTo>
                    <a:pt x="671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06;p72">
              <a:extLst>
                <a:ext uri="{FF2B5EF4-FFF2-40B4-BE49-F238E27FC236}">
                  <a16:creationId xmlns:a16="http://schemas.microsoft.com/office/drawing/2014/main" id="{8C66CE7D-877F-D44F-B373-4A97A52024CE}"/>
                </a:ext>
              </a:extLst>
            </p:cNvPr>
            <p:cNvSpPr/>
            <p:nvPr/>
          </p:nvSpPr>
          <p:spPr>
            <a:xfrm>
              <a:off x="7192132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1" y="1"/>
                  </a:moveTo>
                  <a:lnTo>
                    <a:pt x="192" y="651"/>
                  </a:lnTo>
                  <a:lnTo>
                    <a:pt x="1" y="1159"/>
                  </a:lnTo>
                  <a:lnTo>
                    <a:pt x="221" y="2508"/>
                  </a:lnTo>
                  <a:lnTo>
                    <a:pt x="326" y="2508"/>
                  </a:lnTo>
                  <a:lnTo>
                    <a:pt x="757" y="958"/>
                  </a:lnTo>
                  <a:lnTo>
                    <a:pt x="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207;p72">
              <a:extLst>
                <a:ext uri="{FF2B5EF4-FFF2-40B4-BE49-F238E27FC236}">
                  <a16:creationId xmlns:a16="http://schemas.microsoft.com/office/drawing/2014/main" id="{A9E41D1C-ACD7-1A4B-A182-D11A3F4BF33B}"/>
                </a:ext>
              </a:extLst>
            </p:cNvPr>
            <p:cNvSpPr/>
            <p:nvPr/>
          </p:nvSpPr>
          <p:spPr>
            <a:xfrm>
              <a:off x="7155447" y="1714057"/>
              <a:ext cx="63864" cy="37368"/>
            </a:xfrm>
            <a:custGeom>
              <a:avLst/>
              <a:gdLst/>
              <a:ahLst/>
              <a:cxnLst/>
              <a:rect l="l" t="t" r="r" b="b"/>
              <a:pathLst>
                <a:path w="2432" h="1423" extrusionOk="0">
                  <a:moveTo>
                    <a:pt x="642" y="1"/>
                  </a:moveTo>
                  <a:lnTo>
                    <a:pt x="0" y="422"/>
                  </a:lnTo>
                  <a:lnTo>
                    <a:pt x="431" y="1312"/>
                  </a:lnTo>
                  <a:cubicBezTo>
                    <a:pt x="461" y="1377"/>
                    <a:pt x="526" y="1413"/>
                    <a:pt x="590" y="1413"/>
                  </a:cubicBezTo>
                  <a:cubicBezTo>
                    <a:pt x="630" y="1413"/>
                    <a:pt x="670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5" y="1408"/>
                    <a:pt x="1807" y="1422"/>
                    <a:pt x="1847" y="1422"/>
                  </a:cubicBezTo>
                  <a:cubicBezTo>
                    <a:pt x="1901" y="1422"/>
                    <a:pt x="1954" y="1396"/>
                    <a:pt x="1981" y="1341"/>
                  </a:cubicBezTo>
                  <a:lnTo>
                    <a:pt x="2431" y="432"/>
                  </a:lnTo>
                  <a:lnTo>
                    <a:pt x="1857" y="49"/>
                  </a:lnTo>
                  <a:lnTo>
                    <a:pt x="1723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208;p72">
              <a:extLst>
                <a:ext uri="{FF2B5EF4-FFF2-40B4-BE49-F238E27FC236}">
                  <a16:creationId xmlns:a16="http://schemas.microsoft.com/office/drawing/2014/main" id="{D3606E18-4240-4349-A6C5-C0E2C89262C7}"/>
                </a:ext>
              </a:extLst>
            </p:cNvPr>
            <p:cNvSpPr/>
            <p:nvPr/>
          </p:nvSpPr>
          <p:spPr>
            <a:xfrm>
              <a:off x="7142133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34" y="2106"/>
                  </a:moveTo>
                  <a:lnTo>
                    <a:pt x="3024" y="2125"/>
                  </a:lnTo>
                  <a:lnTo>
                    <a:pt x="3005" y="2144"/>
                  </a:lnTo>
                  <a:lnTo>
                    <a:pt x="3034" y="2106"/>
                  </a:lnTo>
                  <a:lnTo>
                    <a:pt x="3034" y="2106"/>
                  </a:lnTo>
                  <a:lnTo>
                    <a:pt x="3024" y="2115"/>
                  </a:lnTo>
                  <a:lnTo>
                    <a:pt x="2986" y="2135"/>
                  </a:lnTo>
                  <a:lnTo>
                    <a:pt x="3034" y="2106"/>
                  </a:lnTo>
                  <a:lnTo>
                    <a:pt x="3034" y="2106"/>
                  </a:lnTo>
                  <a:close/>
                  <a:moveTo>
                    <a:pt x="1656" y="0"/>
                  </a:moveTo>
                  <a:cubicBezTo>
                    <a:pt x="737" y="0"/>
                    <a:pt x="0" y="747"/>
                    <a:pt x="0" y="1656"/>
                  </a:cubicBezTo>
                  <a:lnTo>
                    <a:pt x="0" y="2441"/>
                  </a:lnTo>
                  <a:cubicBezTo>
                    <a:pt x="0" y="2441"/>
                    <a:pt x="373" y="2403"/>
                    <a:pt x="421" y="2221"/>
                  </a:cubicBezTo>
                  <a:cubicBezTo>
                    <a:pt x="440" y="2202"/>
                    <a:pt x="450" y="2182"/>
                    <a:pt x="460" y="2154"/>
                  </a:cubicBezTo>
                  <a:cubicBezTo>
                    <a:pt x="670" y="2154"/>
                    <a:pt x="1675" y="2144"/>
                    <a:pt x="2249" y="1455"/>
                  </a:cubicBezTo>
                  <a:cubicBezTo>
                    <a:pt x="2364" y="1790"/>
                    <a:pt x="2642" y="2048"/>
                    <a:pt x="2986" y="2144"/>
                  </a:cubicBezTo>
                  <a:cubicBezTo>
                    <a:pt x="2996" y="2173"/>
                    <a:pt x="3015" y="2192"/>
                    <a:pt x="3024" y="2211"/>
                  </a:cubicBezTo>
                  <a:cubicBezTo>
                    <a:pt x="307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209;p72">
              <a:extLst>
                <a:ext uri="{FF2B5EF4-FFF2-40B4-BE49-F238E27FC236}">
                  <a16:creationId xmlns:a16="http://schemas.microsoft.com/office/drawing/2014/main" id="{4C11620B-87B9-B94E-95E0-267128A401C3}"/>
                </a:ext>
              </a:extLst>
            </p:cNvPr>
            <p:cNvSpPr/>
            <p:nvPr/>
          </p:nvSpPr>
          <p:spPr>
            <a:xfrm>
              <a:off x="7142133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7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297" y="1656"/>
                  </a:lnTo>
                  <a:cubicBezTo>
                    <a:pt x="297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210;p72">
              <a:extLst>
                <a:ext uri="{FF2B5EF4-FFF2-40B4-BE49-F238E27FC236}">
                  <a16:creationId xmlns:a16="http://schemas.microsoft.com/office/drawing/2014/main" id="{A33DF418-4E75-4142-BA35-CA0F06D43478}"/>
                </a:ext>
              </a:extLst>
            </p:cNvPr>
            <p:cNvSpPr/>
            <p:nvPr/>
          </p:nvSpPr>
          <p:spPr>
            <a:xfrm>
              <a:off x="7220546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1" y="1"/>
                  </a:moveTo>
                  <a:cubicBezTo>
                    <a:pt x="93" y="1"/>
                    <a:pt x="0" y="92"/>
                    <a:pt x="0" y="204"/>
                  </a:cubicBezTo>
                  <a:lnTo>
                    <a:pt x="0" y="807"/>
                  </a:lnTo>
                  <a:cubicBezTo>
                    <a:pt x="0" y="922"/>
                    <a:pt x="96" y="1017"/>
                    <a:pt x="21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16" y="989"/>
                    <a:pt x="354" y="979"/>
                    <a:pt x="392" y="950"/>
                  </a:cubicBezTo>
                  <a:cubicBezTo>
                    <a:pt x="431" y="912"/>
                    <a:pt x="469" y="883"/>
                    <a:pt x="507" y="855"/>
                  </a:cubicBezTo>
                  <a:cubicBezTo>
                    <a:pt x="756" y="568"/>
                    <a:pt x="632" y="127"/>
                    <a:pt x="268" y="13"/>
                  </a:cubicBezTo>
                  <a:cubicBezTo>
                    <a:pt x="246" y="5"/>
                    <a:pt x="22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211;p72">
              <a:extLst>
                <a:ext uri="{FF2B5EF4-FFF2-40B4-BE49-F238E27FC236}">
                  <a16:creationId xmlns:a16="http://schemas.microsoft.com/office/drawing/2014/main" id="{E030B12C-095B-C748-BD46-22AA0CFEE360}"/>
                </a:ext>
              </a:extLst>
            </p:cNvPr>
            <p:cNvSpPr/>
            <p:nvPr/>
          </p:nvSpPr>
          <p:spPr>
            <a:xfrm>
              <a:off x="7134833" y="1653738"/>
              <a:ext cx="19879" cy="26628"/>
            </a:xfrm>
            <a:custGeom>
              <a:avLst/>
              <a:gdLst/>
              <a:ahLst/>
              <a:cxnLst/>
              <a:rect l="l" t="t" r="r" b="b"/>
              <a:pathLst>
                <a:path w="757" h="1014" extrusionOk="0">
                  <a:moveTo>
                    <a:pt x="551" y="1"/>
                  </a:moveTo>
                  <a:cubicBezTo>
                    <a:pt x="529" y="1"/>
                    <a:pt x="508" y="4"/>
                    <a:pt x="489" y="11"/>
                  </a:cubicBezTo>
                  <a:cubicBezTo>
                    <a:pt x="1" y="154"/>
                    <a:pt x="1" y="853"/>
                    <a:pt x="489" y="1006"/>
                  </a:cubicBezTo>
                  <a:cubicBezTo>
                    <a:pt x="508" y="1011"/>
                    <a:pt x="527" y="1014"/>
                    <a:pt x="545" y="1014"/>
                  </a:cubicBezTo>
                  <a:cubicBezTo>
                    <a:pt x="658" y="1014"/>
                    <a:pt x="757" y="920"/>
                    <a:pt x="757" y="805"/>
                  </a:cubicBezTo>
                  <a:lnTo>
                    <a:pt x="757" y="202"/>
                  </a:lnTo>
                  <a:cubicBezTo>
                    <a:pt x="757" y="135"/>
                    <a:pt x="728" y="78"/>
                    <a:pt x="671" y="39"/>
                  </a:cubicBezTo>
                  <a:cubicBezTo>
                    <a:pt x="639" y="14"/>
                    <a:pt x="594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212;p72">
              <a:extLst>
                <a:ext uri="{FF2B5EF4-FFF2-40B4-BE49-F238E27FC236}">
                  <a16:creationId xmlns:a16="http://schemas.microsoft.com/office/drawing/2014/main" id="{28ACF1DE-05BB-3747-A626-024F4779762B}"/>
                </a:ext>
              </a:extLst>
            </p:cNvPr>
            <p:cNvSpPr/>
            <p:nvPr/>
          </p:nvSpPr>
          <p:spPr>
            <a:xfrm>
              <a:off x="7171019" y="1700349"/>
              <a:ext cx="33219" cy="38130"/>
            </a:xfrm>
            <a:custGeom>
              <a:avLst/>
              <a:gdLst/>
              <a:ahLst/>
              <a:cxnLst/>
              <a:rect l="l" t="t" r="r" b="b"/>
              <a:pathLst>
                <a:path w="1265" h="1452" extrusionOk="0">
                  <a:moveTo>
                    <a:pt x="211" y="1"/>
                  </a:moveTo>
                  <a:cubicBezTo>
                    <a:pt x="97" y="1"/>
                    <a:pt x="1" y="89"/>
                    <a:pt x="1" y="207"/>
                  </a:cubicBezTo>
                  <a:lnTo>
                    <a:pt x="1" y="820"/>
                  </a:lnTo>
                  <a:cubicBezTo>
                    <a:pt x="1" y="877"/>
                    <a:pt x="20" y="934"/>
                    <a:pt x="68" y="982"/>
                  </a:cubicBezTo>
                  <a:lnTo>
                    <a:pt x="489" y="1384"/>
                  </a:lnTo>
                  <a:cubicBezTo>
                    <a:pt x="527" y="1422"/>
                    <a:pt x="575" y="1451"/>
                    <a:pt x="632" y="1451"/>
                  </a:cubicBezTo>
                  <a:cubicBezTo>
                    <a:pt x="690" y="1451"/>
                    <a:pt x="738" y="1422"/>
                    <a:pt x="776" y="1384"/>
                  </a:cubicBezTo>
                  <a:lnTo>
                    <a:pt x="1207" y="934"/>
                  </a:lnTo>
                  <a:cubicBezTo>
                    <a:pt x="1245" y="896"/>
                    <a:pt x="1264" y="848"/>
                    <a:pt x="1264" y="791"/>
                  </a:cubicBezTo>
                  <a:lnTo>
                    <a:pt x="1264" y="217"/>
                  </a:lnTo>
                  <a:cubicBezTo>
                    <a:pt x="1264" y="159"/>
                    <a:pt x="1245" y="102"/>
                    <a:pt x="1207" y="63"/>
                  </a:cubicBezTo>
                  <a:cubicBezTo>
                    <a:pt x="1159" y="25"/>
                    <a:pt x="1101" y="6"/>
                    <a:pt x="1053" y="6"/>
                  </a:cubicBezTo>
                  <a:lnTo>
                    <a:pt x="1006" y="6"/>
                  </a:lnTo>
                  <a:cubicBezTo>
                    <a:pt x="929" y="25"/>
                    <a:pt x="843" y="35"/>
                    <a:pt x="766" y="35"/>
                  </a:cubicBezTo>
                  <a:lnTo>
                    <a:pt x="508" y="35"/>
                  </a:lnTo>
                  <a:cubicBezTo>
                    <a:pt x="422" y="35"/>
                    <a:pt x="336" y="25"/>
                    <a:pt x="259" y="6"/>
                  </a:cubicBezTo>
                  <a:cubicBezTo>
                    <a:pt x="243" y="3"/>
                    <a:pt x="227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13;p72">
              <a:extLst>
                <a:ext uri="{FF2B5EF4-FFF2-40B4-BE49-F238E27FC236}">
                  <a16:creationId xmlns:a16="http://schemas.microsoft.com/office/drawing/2014/main" id="{BA177258-35CE-4348-8840-E023E852AA97}"/>
                </a:ext>
              </a:extLst>
            </p:cNvPr>
            <p:cNvSpPr/>
            <p:nvPr/>
          </p:nvSpPr>
          <p:spPr>
            <a:xfrm>
              <a:off x="7171019" y="1700428"/>
              <a:ext cx="20378" cy="38051"/>
            </a:xfrm>
            <a:custGeom>
              <a:avLst/>
              <a:gdLst/>
              <a:ahLst/>
              <a:cxnLst/>
              <a:rect l="l" t="t" r="r" b="b"/>
              <a:pathLst>
                <a:path w="776" h="1449" extrusionOk="0">
                  <a:moveTo>
                    <a:pt x="208" y="1"/>
                  </a:moveTo>
                  <a:cubicBezTo>
                    <a:pt x="97" y="1"/>
                    <a:pt x="1" y="90"/>
                    <a:pt x="1" y="204"/>
                  </a:cubicBezTo>
                  <a:lnTo>
                    <a:pt x="1" y="817"/>
                  </a:lnTo>
                  <a:cubicBezTo>
                    <a:pt x="1" y="874"/>
                    <a:pt x="20" y="931"/>
                    <a:pt x="68" y="979"/>
                  </a:cubicBezTo>
                  <a:lnTo>
                    <a:pt x="479" y="1381"/>
                  </a:lnTo>
                  <a:cubicBezTo>
                    <a:pt x="518" y="1419"/>
                    <a:pt x="575" y="1448"/>
                    <a:pt x="632" y="1448"/>
                  </a:cubicBezTo>
                  <a:cubicBezTo>
                    <a:pt x="680" y="1448"/>
                    <a:pt x="738" y="1419"/>
                    <a:pt x="776" y="1381"/>
                  </a:cubicBezTo>
                  <a:cubicBezTo>
                    <a:pt x="738" y="1372"/>
                    <a:pt x="699" y="1352"/>
                    <a:pt x="671" y="1324"/>
                  </a:cubicBezTo>
                  <a:lnTo>
                    <a:pt x="250" y="922"/>
                  </a:lnTo>
                  <a:cubicBezTo>
                    <a:pt x="202" y="874"/>
                    <a:pt x="183" y="817"/>
                    <a:pt x="183" y="759"/>
                  </a:cubicBezTo>
                  <a:lnTo>
                    <a:pt x="183" y="147"/>
                  </a:lnTo>
                  <a:cubicBezTo>
                    <a:pt x="183" y="89"/>
                    <a:pt x="202" y="41"/>
                    <a:pt x="240" y="3"/>
                  </a:cubicBezTo>
                  <a:cubicBezTo>
                    <a:pt x="229" y="1"/>
                    <a:pt x="219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14;p72">
              <a:extLst>
                <a:ext uri="{FF2B5EF4-FFF2-40B4-BE49-F238E27FC236}">
                  <a16:creationId xmlns:a16="http://schemas.microsoft.com/office/drawing/2014/main" id="{996AAE2A-321B-E94D-A45C-8DB5F791021B}"/>
                </a:ext>
              </a:extLst>
            </p:cNvPr>
            <p:cNvSpPr/>
            <p:nvPr/>
          </p:nvSpPr>
          <p:spPr>
            <a:xfrm>
              <a:off x="7151928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9" y="0"/>
                  </a:moveTo>
                  <a:cubicBezTo>
                    <a:pt x="1863" y="0"/>
                    <a:pt x="1849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2163" y="2907"/>
                    <a:pt x="2718" y="2352"/>
                    <a:pt x="2718" y="1672"/>
                  </a:cubicBezTo>
                  <a:lnTo>
                    <a:pt x="2718" y="792"/>
                  </a:lnTo>
                  <a:cubicBezTo>
                    <a:pt x="2718" y="706"/>
                    <a:pt x="2661" y="629"/>
                    <a:pt x="2584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3" y="45"/>
                  </a:lnTo>
                  <a:cubicBezTo>
                    <a:pt x="1931" y="15"/>
                    <a:pt x="1904" y="0"/>
                    <a:pt x="1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15;p72">
              <a:extLst>
                <a:ext uri="{FF2B5EF4-FFF2-40B4-BE49-F238E27FC236}">
                  <a16:creationId xmlns:a16="http://schemas.microsoft.com/office/drawing/2014/main" id="{3135A694-3024-E146-95F0-F79B1067979B}"/>
                </a:ext>
              </a:extLst>
            </p:cNvPr>
            <p:cNvSpPr/>
            <p:nvPr/>
          </p:nvSpPr>
          <p:spPr>
            <a:xfrm>
              <a:off x="7151928" y="1633728"/>
              <a:ext cx="51785" cy="76338"/>
            </a:xfrm>
            <a:custGeom>
              <a:avLst/>
              <a:gdLst/>
              <a:ahLst/>
              <a:cxnLst/>
              <a:rect l="l" t="t" r="r" b="b"/>
              <a:pathLst>
                <a:path w="1972" h="2907" extrusionOk="0">
                  <a:moveTo>
                    <a:pt x="1883" y="0"/>
                  </a:moveTo>
                  <a:cubicBezTo>
                    <a:pt x="1868" y="0"/>
                    <a:pt x="1852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804" y="2907"/>
                    <a:pt x="259" y="2361"/>
                    <a:pt x="249" y="1682"/>
                  </a:cubicBezTo>
                  <a:lnTo>
                    <a:pt x="249" y="830"/>
                  </a:lnTo>
                  <a:cubicBezTo>
                    <a:pt x="249" y="715"/>
                    <a:pt x="335" y="629"/>
                    <a:pt x="450" y="619"/>
                  </a:cubicBezTo>
                  <a:cubicBezTo>
                    <a:pt x="555" y="610"/>
                    <a:pt x="670" y="600"/>
                    <a:pt x="776" y="581"/>
                  </a:cubicBezTo>
                  <a:cubicBezTo>
                    <a:pt x="881" y="562"/>
                    <a:pt x="996" y="533"/>
                    <a:pt x="1101" y="505"/>
                  </a:cubicBezTo>
                  <a:cubicBezTo>
                    <a:pt x="1407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3" y="45"/>
                  </a:lnTo>
                  <a:cubicBezTo>
                    <a:pt x="1931" y="15"/>
                    <a:pt x="1908" y="0"/>
                    <a:pt x="1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216;p72">
              <a:extLst>
                <a:ext uri="{FF2B5EF4-FFF2-40B4-BE49-F238E27FC236}">
                  <a16:creationId xmlns:a16="http://schemas.microsoft.com/office/drawing/2014/main" id="{600EA260-054D-C348-93E2-2B3134D8DD99}"/>
                </a:ext>
              </a:extLst>
            </p:cNvPr>
            <p:cNvSpPr/>
            <p:nvPr/>
          </p:nvSpPr>
          <p:spPr>
            <a:xfrm>
              <a:off x="7117003" y="1723353"/>
              <a:ext cx="61081" cy="68407"/>
            </a:xfrm>
            <a:custGeom>
              <a:avLst/>
              <a:gdLst/>
              <a:ahLst/>
              <a:cxnLst/>
              <a:rect l="l" t="t" r="r" b="b"/>
              <a:pathLst>
                <a:path w="2326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20" y="2475"/>
                    <a:pt x="135" y="2605"/>
                    <a:pt x="281" y="2605"/>
                  </a:cubicBezTo>
                  <a:cubicBezTo>
                    <a:pt x="286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217;p72">
              <a:extLst>
                <a:ext uri="{FF2B5EF4-FFF2-40B4-BE49-F238E27FC236}">
                  <a16:creationId xmlns:a16="http://schemas.microsoft.com/office/drawing/2014/main" id="{2576C1FB-78FC-EB44-AC41-2785C2B84B87}"/>
                </a:ext>
              </a:extLst>
            </p:cNvPr>
            <p:cNvSpPr/>
            <p:nvPr/>
          </p:nvSpPr>
          <p:spPr>
            <a:xfrm>
              <a:off x="7197174" y="1723616"/>
              <a:ext cx="60319" cy="68145"/>
            </a:xfrm>
            <a:custGeom>
              <a:avLst/>
              <a:gdLst/>
              <a:ahLst/>
              <a:cxnLst/>
              <a:rect l="l" t="t" r="r" b="b"/>
              <a:pathLst>
                <a:path w="2297" h="2595" extrusionOk="0">
                  <a:moveTo>
                    <a:pt x="718" y="1"/>
                  </a:moveTo>
                  <a:lnTo>
                    <a:pt x="0" y="2594"/>
                  </a:lnTo>
                  <a:lnTo>
                    <a:pt x="2000" y="2594"/>
                  </a:lnTo>
                  <a:cubicBezTo>
                    <a:pt x="2005" y="2594"/>
                    <a:pt x="2011" y="2595"/>
                    <a:pt x="2016" y="2595"/>
                  </a:cubicBezTo>
                  <a:cubicBezTo>
                    <a:pt x="2153" y="2595"/>
                    <a:pt x="2268" y="2474"/>
                    <a:pt x="2268" y="2336"/>
                  </a:cubicBezTo>
                  <a:lnTo>
                    <a:pt x="2268" y="1580"/>
                  </a:lnTo>
                  <a:cubicBezTo>
                    <a:pt x="2297" y="1015"/>
                    <a:pt x="1962" y="508"/>
                    <a:pt x="1445" y="297"/>
                  </a:cubicBezTo>
                  <a:lnTo>
                    <a:pt x="7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218;p72">
              <a:extLst>
                <a:ext uri="{FF2B5EF4-FFF2-40B4-BE49-F238E27FC236}">
                  <a16:creationId xmlns:a16="http://schemas.microsoft.com/office/drawing/2014/main" id="{163632EB-B863-B746-828B-5AC29D0A1257}"/>
                </a:ext>
              </a:extLst>
            </p:cNvPr>
            <p:cNvSpPr/>
            <p:nvPr/>
          </p:nvSpPr>
          <p:spPr>
            <a:xfrm>
              <a:off x="7136094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219;p72">
              <a:extLst>
                <a:ext uri="{FF2B5EF4-FFF2-40B4-BE49-F238E27FC236}">
                  <a16:creationId xmlns:a16="http://schemas.microsoft.com/office/drawing/2014/main" id="{C9C48E44-C98A-5F4E-9ECB-EFF7ABE7B4E6}"/>
                </a:ext>
              </a:extLst>
            </p:cNvPr>
            <p:cNvSpPr/>
            <p:nvPr/>
          </p:nvSpPr>
          <p:spPr>
            <a:xfrm>
              <a:off x="7227583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1" y="1235"/>
                  </a:lnTo>
                  <a:lnTo>
                    <a:pt x="421" y="211"/>
                  </a:lnTo>
                  <a:cubicBezTo>
                    <a:pt x="421" y="96"/>
                    <a:pt x="325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220;p72">
              <a:extLst>
                <a:ext uri="{FF2B5EF4-FFF2-40B4-BE49-F238E27FC236}">
                  <a16:creationId xmlns:a16="http://schemas.microsoft.com/office/drawing/2014/main" id="{F09330A2-A1E8-6345-8041-30BCEC035AC9}"/>
                </a:ext>
              </a:extLst>
            </p:cNvPr>
            <p:cNvSpPr/>
            <p:nvPr/>
          </p:nvSpPr>
          <p:spPr>
            <a:xfrm>
              <a:off x="7117003" y="1723353"/>
              <a:ext cx="42988" cy="68407"/>
            </a:xfrm>
            <a:custGeom>
              <a:avLst/>
              <a:gdLst/>
              <a:ahLst/>
              <a:cxnLst/>
              <a:rect l="l" t="t" r="r" b="b"/>
              <a:pathLst>
                <a:path w="1637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19" y="2480"/>
                    <a:pt x="144" y="2604"/>
                    <a:pt x="297" y="2604"/>
                  </a:cubicBezTo>
                  <a:lnTo>
                    <a:pt x="335" y="2604"/>
                  </a:lnTo>
                  <a:lnTo>
                    <a:pt x="335" y="1580"/>
                  </a:lnTo>
                  <a:cubicBezTo>
                    <a:pt x="306" y="1025"/>
                    <a:pt x="641" y="518"/>
                    <a:pt x="1158" y="307"/>
                  </a:cubicBezTo>
                  <a:lnTo>
                    <a:pt x="1637" y="106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221;p72">
              <a:extLst>
                <a:ext uri="{FF2B5EF4-FFF2-40B4-BE49-F238E27FC236}">
                  <a16:creationId xmlns:a16="http://schemas.microsoft.com/office/drawing/2014/main" id="{E73A5AF7-2E43-BA42-998F-4DC71B3EA1DE}"/>
                </a:ext>
              </a:extLst>
            </p:cNvPr>
            <p:cNvSpPr/>
            <p:nvPr/>
          </p:nvSpPr>
          <p:spPr>
            <a:xfrm>
              <a:off x="7367313" y="1735931"/>
              <a:ext cx="25393" cy="20141"/>
            </a:xfrm>
            <a:custGeom>
              <a:avLst/>
              <a:gdLst/>
              <a:ahLst/>
              <a:cxnLst/>
              <a:rect l="l" t="t" r="r" b="b"/>
              <a:pathLst>
                <a:path w="967" h="767" extrusionOk="0">
                  <a:moveTo>
                    <a:pt x="488" y="0"/>
                  </a:moveTo>
                  <a:lnTo>
                    <a:pt x="0" y="355"/>
                  </a:lnTo>
                  <a:lnTo>
                    <a:pt x="172" y="766"/>
                  </a:lnTo>
                  <a:lnTo>
                    <a:pt x="814" y="766"/>
                  </a:lnTo>
                  <a:lnTo>
                    <a:pt x="967" y="355"/>
                  </a:lnTo>
                  <a:lnTo>
                    <a:pt x="4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222;p72">
              <a:extLst>
                <a:ext uri="{FF2B5EF4-FFF2-40B4-BE49-F238E27FC236}">
                  <a16:creationId xmlns:a16="http://schemas.microsoft.com/office/drawing/2014/main" id="{12D5A7D1-94BF-1440-ADB1-30FD9CC7F41F}"/>
                </a:ext>
              </a:extLst>
            </p:cNvPr>
            <p:cNvSpPr/>
            <p:nvPr/>
          </p:nvSpPr>
          <p:spPr>
            <a:xfrm>
              <a:off x="7366551" y="1756047"/>
              <a:ext cx="27415" cy="35714"/>
            </a:xfrm>
            <a:custGeom>
              <a:avLst/>
              <a:gdLst/>
              <a:ahLst/>
              <a:cxnLst/>
              <a:rect l="l" t="t" r="r" b="b"/>
              <a:pathLst>
                <a:path w="1044" h="1360" extrusionOk="0">
                  <a:moveTo>
                    <a:pt x="201" y="0"/>
                  </a:moveTo>
                  <a:lnTo>
                    <a:pt x="221" y="29"/>
                  </a:lnTo>
                  <a:lnTo>
                    <a:pt x="0" y="1359"/>
                  </a:lnTo>
                  <a:lnTo>
                    <a:pt x="1044" y="1359"/>
                  </a:lnTo>
                  <a:lnTo>
                    <a:pt x="833" y="29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223;p72">
              <a:extLst>
                <a:ext uri="{FF2B5EF4-FFF2-40B4-BE49-F238E27FC236}">
                  <a16:creationId xmlns:a16="http://schemas.microsoft.com/office/drawing/2014/main" id="{3CCE1DEC-C35B-A142-BDA2-6AB3739D7ABA}"/>
                </a:ext>
              </a:extLst>
            </p:cNvPr>
            <p:cNvSpPr/>
            <p:nvPr/>
          </p:nvSpPr>
          <p:spPr>
            <a:xfrm>
              <a:off x="7352476" y="1726373"/>
              <a:ext cx="23398" cy="65387"/>
            </a:xfrm>
            <a:custGeom>
              <a:avLst/>
              <a:gdLst/>
              <a:ahLst/>
              <a:cxnLst/>
              <a:rect l="l" t="t" r="r" b="b"/>
              <a:pathLst>
                <a:path w="891" h="2490" extrusionOk="0">
                  <a:moveTo>
                    <a:pt x="1" y="1"/>
                  </a:moveTo>
                  <a:lnTo>
                    <a:pt x="134" y="958"/>
                  </a:lnTo>
                  <a:lnTo>
                    <a:pt x="565" y="2489"/>
                  </a:lnTo>
                  <a:lnTo>
                    <a:pt x="670" y="2489"/>
                  </a:lnTo>
                  <a:lnTo>
                    <a:pt x="891" y="1140"/>
                  </a:lnTo>
                  <a:lnTo>
                    <a:pt x="680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224;p72">
              <a:extLst>
                <a:ext uri="{FF2B5EF4-FFF2-40B4-BE49-F238E27FC236}">
                  <a16:creationId xmlns:a16="http://schemas.microsoft.com/office/drawing/2014/main" id="{AD7BE59F-7EB7-AB43-8F51-BA808D608296}"/>
                </a:ext>
              </a:extLst>
            </p:cNvPr>
            <p:cNvSpPr/>
            <p:nvPr/>
          </p:nvSpPr>
          <p:spPr>
            <a:xfrm>
              <a:off x="7384907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0" y="1"/>
                  </a:moveTo>
                  <a:lnTo>
                    <a:pt x="182" y="651"/>
                  </a:lnTo>
                  <a:lnTo>
                    <a:pt x="0" y="1159"/>
                  </a:lnTo>
                  <a:lnTo>
                    <a:pt x="211" y="2508"/>
                  </a:lnTo>
                  <a:lnTo>
                    <a:pt x="325" y="2508"/>
                  </a:lnTo>
                  <a:lnTo>
                    <a:pt x="756" y="958"/>
                  </a:lnTo>
                  <a:lnTo>
                    <a:pt x="8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225;p72">
              <a:extLst>
                <a:ext uri="{FF2B5EF4-FFF2-40B4-BE49-F238E27FC236}">
                  <a16:creationId xmlns:a16="http://schemas.microsoft.com/office/drawing/2014/main" id="{A713325F-876D-A44B-AD77-2B4674CDBAF2}"/>
                </a:ext>
              </a:extLst>
            </p:cNvPr>
            <p:cNvSpPr/>
            <p:nvPr/>
          </p:nvSpPr>
          <p:spPr>
            <a:xfrm>
              <a:off x="7348196" y="1714057"/>
              <a:ext cx="63628" cy="37368"/>
            </a:xfrm>
            <a:custGeom>
              <a:avLst/>
              <a:gdLst/>
              <a:ahLst/>
              <a:cxnLst/>
              <a:rect l="l" t="t" r="r" b="b"/>
              <a:pathLst>
                <a:path w="2423" h="1423" extrusionOk="0">
                  <a:moveTo>
                    <a:pt x="632" y="1"/>
                  </a:moveTo>
                  <a:lnTo>
                    <a:pt x="1" y="422"/>
                  </a:lnTo>
                  <a:lnTo>
                    <a:pt x="431" y="1312"/>
                  </a:lnTo>
                  <a:cubicBezTo>
                    <a:pt x="461" y="1377"/>
                    <a:pt x="523" y="1413"/>
                    <a:pt x="587" y="1413"/>
                  </a:cubicBezTo>
                  <a:cubicBezTo>
                    <a:pt x="626" y="1413"/>
                    <a:pt x="666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2" y="1408"/>
                    <a:pt x="1802" y="1422"/>
                    <a:pt x="1843" y="1422"/>
                  </a:cubicBezTo>
                  <a:cubicBezTo>
                    <a:pt x="1899" y="1422"/>
                    <a:pt x="1954" y="1396"/>
                    <a:pt x="1982" y="1341"/>
                  </a:cubicBezTo>
                  <a:lnTo>
                    <a:pt x="2422" y="432"/>
                  </a:lnTo>
                  <a:lnTo>
                    <a:pt x="1857" y="49"/>
                  </a:lnTo>
                  <a:lnTo>
                    <a:pt x="1714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26;p72">
              <a:extLst>
                <a:ext uri="{FF2B5EF4-FFF2-40B4-BE49-F238E27FC236}">
                  <a16:creationId xmlns:a16="http://schemas.microsoft.com/office/drawing/2014/main" id="{8A926DDA-FE9C-4E43-9472-0BC976384008}"/>
                </a:ext>
              </a:extLst>
            </p:cNvPr>
            <p:cNvSpPr/>
            <p:nvPr/>
          </p:nvSpPr>
          <p:spPr>
            <a:xfrm>
              <a:off x="7334882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63" y="2087"/>
                  </a:moveTo>
                  <a:lnTo>
                    <a:pt x="3034" y="2106"/>
                  </a:lnTo>
                  <a:lnTo>
                    <a:pt x="3025" y="2115"/>
                  </a:lnTo>
                  <a:lnTo>
                    <a:pt x="2996" y="2135"/>
                  </a:lnTo>
                  <a:lnTo>
                    <a:pt x="3034" y="2106"/>
                  </a:lnTo>
                  <a:lnTo>
                    <a:pt x="3044" y="2096"/>
                  </a:lnTo>
                  <a:lnTo>
                    <a:pt x="3063" y="2087"/>
                  </a:lnTo>
                  <a:close/>
                  <a:moveTo>
                    <a:pt x="1656" y="0"/>
                  </a:moveTo>
                  <a:cubicBezTo>
                    <a:pt x="747" y="0"/>
                    <a:pt x="1" y="747"/>
                    <a:pt x="1" y="1656"/>
                  </a:cubicBezTo>
                  <a:lnTo>
                    <a:pt x="1" y="2441"/>
                  </a:lnTo>
                  <a:cubicBezTo>
                    <a:pt x="1" y="2441"/>
                    <a:pt x="374" y="2403"/>
                    <a:pt x="422" y="2221"/>
                  </a:cubicBezTo>
                  <a:cubicBezTo>
                    <a:pt x="441" y="2202"/>
                    <a:pt x="450" y="2182"/>
                    <a:pt x="460" y="2154"/>
                  </a:cubicBezTo>
                  <a:cubicBezTo>
                    <a:pt x="680" y="2154"/>
                    <a:pt x="1675" y="2144"/>
                    <a:pt x="2250" y="1455"/>
                  </a:cubicBezTo>
                  <a:cubicBezTo>
                    <a:pt x="2374" y="1790"/>
                    <a:pt x="2652" y="2048"/>
                    <a:pt x="2996" y="2144"/>
                  </a:cubicBezTo>
                  <a:cubicBezTo>
                    <a:pt x="2996" y="2173"/>
                    <a:pt x="3015" y="2192"/>
                    <a:pt x="3034" y="2211"/>
                  </a:cubicBezTo>
                  <a:cubicBezTo>
                    <a:pt x="308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27;p72">
              <a:extLst>
                <a:ext uri="{FF2B5EF4-FFF2-40B4-BE49-F238E27FC236}">
                  <a16:creationId xmlns:a16="http://schemas.microsoft.com/office/drawing/2014/main" id="{BCC3330B-2099-8046-975F-5AEBB2316233}"/>
                </a:ext>
              </a:extLst>
            </p:cNvPr>
            <p:cNvSpPr/>
            <p:nvPr/>
          </p:nvSpPr>
          <p:spPr>
            <a:xfrm>
              <a:off x="7334645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6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306" y="2087"/>
                  </a:lnTo>
                  <a:lnTo>
                    <a:pt x="306" y="1656"/>
                  </a:lnTo>
                  <a:cubicBezTo>
                    <a:pt x="306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28;p72">
              <a:extLst>
                <a:ext uri="{FF2B5EF4-FFF2-40B4-BE49-F238E27FC236}">
                  <a16:creationId xmlns:a16="http://schemas.microsoft.com/office/drawing/2014/main" id="{966A424F-8C8A-B541-961F-87A9DB729BBF}"/>
                </a:ext>
              </a:extLst>
            </p:cNvPr>
            <p:cNvSpPr/>
            <p:nvPr/>
          </p:nvSpPr>
          <p:spPr>
            <a:xfrm>
              <a:off x="7413294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2" y="1"/>
                  </a:moveTo>
                  <a:cubicBezTo>
                    <a:pt x="93" y="1"/>
                    <a:pt x="1" y="92"/>
                    <a:pt x="1" y="204"/>
                  </a:cubicBezTo>
                  <a:lnTo>
                    <a:pt x="1" y="807"/>
                  </a:lnTo>
                  <a:cubicBezTo>
                    <a:pt x="1" y="922"/>
                    <a:pt x="87" y="1017"/>
                    <a:pt x="20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07" y="989"/>
                    <a:pt x="345" y="979"/>
                    <a:pt x="383" y="950"/>
                  </a:cubicBezTo>
                  <a:cubicBezTo>
                    <a:pt x="422" y="912"/>
                    <a:pt x="460" y="883"/>
                    <a:pt x="508" y="855"/>
                  </a:cubicBezTo>
                  <a:cubicBezTo>
                    <a:pt x="757" y="568"/>
                    <a:pt x="623" y="127"/>
                    <a:pt x="268" y="13"/>
                  </a:cubicBezTo>
                  <a:cubicBezTo>
                    <a:pt x="246" y="5"/>
                    <a:pt x="224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29;p72">
              <a:extLst>
                <a:ext uri="{FF2B5EF4-FFF2-40B4-BE49-F238E27FC236}">
                  <a16:creationId xmlns:a16="http://schemas.microsoft.com/office/drawing/2014/main" id="{48CE18D9-97EF-1549-B5CE-B0793DF21C5F}"/>
                </a:ext>
              </a:extLst>
            </p:cNvPr>
            <p:cNvSpPr/>
            <p:nvPr/>
          </p:nvSpPr>
          <p:spPr>
            <a:xfrm>
              <a:off x="7327345" y="1653738"/>
              <a:ext cx="20141" cy="26628"/>
            </a:xfrm>
            <a:custGeom>
              <a:avLst/>
              <a:gdLst/>
              <a:ahLst/>
              <a:cxnLst/>
              <a:rect l="l" t="t" r="r" b="b"/>
              <a:pathLst>
                <a:path w="767" h="1014" extrusionOk="0">
                  <a:moveTo>
                    <a:pt x="558" y="1"/>
                  </a:moveTo>
                  <a:cubicBezTo>
                    <a:pt x="537" y="1"/>
                    <a:pt x="517" y="4"/>
                    <a:pt x="498" y="11"/>
                  </a:cubicBezTo>
                  <a:cubicBezTo>
                    <a:pt x="0" y="154"/>
                    <a:pt x="0" y="853"/>
                    <a:pt x="498" y="1006"/>
                  </a:cubicBezTo>
                  <a:cubicBezTo>
                    <a:pt x="517" y="1011"/>
                    <a:pt x="536" y="1014"/>
                    <a:pt x="555" y="1014"/>
                  </a:cubicBezTo>
                  <a:cubicBezTo>
                    <a:pt x="667" y="1014"/>
                    <a:pt x="766" y="920"/>
                    <a:pt x="766" y="805"/>
                  </a:cubicBezTo>
                  <a:lnTo>
                    <a:pt x="766" y="202"/>
                  </a:lnTo>
                  <a:cubicBezTo>
                    <a:pt x="766" y="135"/>
                    <a:pt x="728" y="78"/>
                    <a:pt x="680" y="39"/>
                  </a:cubicBezTo>
                  <a:cubicBezTo>
                    <a:pt x="642" y="14"/>
                    <a:pt x="599" y="1"/>
                    <a:pt x="5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30;p72">
              <a:extLst>
                <a:ext uri="{FF2B5EF4-FFF2-40B4-BE49-F238E27FC236}">
                  <a16:creationId xmlns:a16="http://schemas.microsoft.com/office/drawing/2014/main" id="{A5119669-6198-6C40-9162-FCD531065563}"/>
                </a:ext>
              </a:extLst>
            </p:cNvPr>
            <p:cNvSpPr/>
            <p:nvPr/>
          </p:nvSpPr>
          <p:spPr>
            <a:xfrm>
              <a:off x="7363794" y="1700349"/>
              <a:ext cx="33193" cy="38130"/>
            </a:xfrm>
            <a:custGeom>
              <a:avLst/>
              <a:gdLst/>
              <a:ahLst/>
              <a:cxnLst/>
              <a:rect l="l" t="t" r="r" b="b"/>
              <a:pathLst>
                <a:path w="1264" h="1452" extrusionOk="0">
                  <a:moveTo>
                    <a:pt x="211" y="1"/>
                  </a:moveTo>
                  <a:cubicBezTo>
                    <a:pt x="96" y="1"/>
                    <a:pt x="0" y="89"/>
                    <a:pt x="0" y="207"/>
                  </a:cubicBezTo>
                  <a:lnTo>
                    <a:pt x="0" y="820"/>
                  </a:lnTo>
                  <a:cubicBezTo>
                    <a:pt x="0" y="877"/>
                    <a:pt x="19" y="934"/>
                    <a:pt x="58" y="982"/>
                  </a:cubicBezTo>
                  <a:lnTo>
                    <a:pt x="479" y="1384"/>
                  </a:lnTo>
                  <a:cubicBezTo>
                    <a:pt x="517" y="1422"/>
                    <a:pt x="574" y="1451"/>
                    <a:pt x="622" y="1451"/>
                  </a:cubicBezTo>
                  <a:cubicBezTo>
                    <a:pt x="680" y="1451"/>
                    <a:pt x="737" y="1422"/>
                    <a:pt x="775" y="1384"/>
                  </a:cubicBezTo>
                  <a:lnTo>
                    <a:pt x="1206" y="934"/>
                  </a:lnTo>
                  <a:cubicBezTo>
                    <a:pt x="1244" y="896"/>
                    <a:pt x="1263" y="848"/>
                    <a:pt x="1263" y="791"/>
                  </a:cubicBezTo>
                  <a:lnTo>
                    <a:pt x="1263" y="217"/>
                  </a:lnTo>
                  <a:cubicBezTo>
                    <a:pt x="1263" y="159"/>
                    <a:pt x="1244" y="102"/>
                    <a:pt x="1196" y="63"/>
                  </a:cubicBezTo>
                  <a:cubicBezTo>
                    <a:pt x="1158" y="25"/>
                    <a:pt x="1101" y="6"/>
                    <a:pt x="1043" y="6"/>
                  </a:cubicBezTo>
                  <a:lnTo>
                    <a:pt x="995" y="6"/>
                  </a:lnTo>
                  <a:cubicBezTo>
                    <a:pt x="919" y="25"/>
                    <a:pt x="842" y="35"/>
                    <a:pt x="756" y="35"/>
                  </a:cubicBezTo>
                  <a:lnTo>
                    <a:pt x="507" y="35"/>
                  </a:lnTo>
                  <a:cubicBezTo>
                    <a:pt x="421" y="35"/>
                    <a:pt x="335" y="25"/>
                    <a:pt x="259" y="6"/>
                  </a:cubicBezTo>
                  <a:cubicBezTo>
                    <a:pt x="242" y="3"/>
                    <a:pt x="2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31;p72">
              <a:extLst>
                <a:ext uri="{FF2B5EF4-FFF2-40B4-BE49-F238E27FC236}">
                  <a16:creationId xmlns:a16="http://schemas.microsoft.com/office/drawing/2014/main" id="{3CC71C75-8DD2-624E-9146-60752E7B0A1A}"/>
                </a:ext>
              </a:extLst>
            </p:cNvPr>
            <p:cNvSpPr/>
            <p:nvPr/>
          </p:nvSpPr>
          <p:spPr>
            <a:xfrm>
              <a:off x="7363531" y="1700428"/>
              <a:ext cx="20640" cy="38051"/>
            </a:xfrm>
            <a:custGeom>
              <a:avLst/>
              <a:gdLst/>
              <a:ahLst/>
              <a:cxnLst/>
              <a:rect l="l" t="t" r="r" b="b"/>
              <a:pathLst>
                <a:path w="786" h="1449" extrusionOk="0">
                  <a:moveTo>
                    <a:pt x="218" y="1"/>
                  </a:moveTo>
                  <a:cubicBezTo>
                    <a:pt x="106" y="1"/>
                    <a:pt x="10" y="90"/>
                    <a:pt x="10" y="204"/>
                  </a:cubicBezTo>
                  <a:lnTo>
                    <a:pt x="10" y="817"/>
                  </a:lnTo>
                  <a:cubicBezTo>
                    <a:pt x="1" y="874"/>
                    <a:pt x="29" y="931"/>
                    <a:pt x="68" y="979"/>
                  </a:cubicBezTo>
                  <a:lnTo>
                    <a:pt x="489" y="1381"/>
                  </a:lnTo>
                  <a:cubicBezTo>
                    <a:pt x="527" y="1419"/>
                    <a:pt x="584" y="1448"/>
                    <a:pt x="632" y="1448"/>
                  </a:cubicBezTo>
                  <a:cubicBezTo>
                    <a:pt x="690" y="1448"/>
                    <a:pt x="747" y="1419"/>
                    <a:pt x="785" y="1381"/>
                  </a:cubicBezTo>
                  <a:cubicBezTo>
                    <a:pt x="738" y="1372"/>
                    <a:pt x="709" y="1352"/>
                    <a:pt x="671" y="1324"/>
                  </a:cubicBezTo>
                  <a:lnTo>
                    <a:pt x="259" y="922"/>
                  </a:lnTo>
                  <a:cubicBezTo>
                    <a:pt x="211" y="874"/>
                    <a:pt x="192" y="817"/>
                    <a:pt x="192" y="759"/>
                  </a:cubicBezTo>
                  <a:lnTo>
                    <a:pt x="192" y="147"/>
                  </a:lnTo>
                  <a:cubicBezTo>
                    <a:pt x="192" y="89"/>
                    <a:pt x="211" y="41"/>
                    <a:pt x="249" y="3"/>
                  </a:cubicBezTo>
                  <a:cubicBezTo>
                    <a:pt x="239" y="1"/>
                    <a:pt x="228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32;p72">
              <a:extLst>
                <a:ext uri="{FF2B5EF4-FFF2-40B4-BE49-F238E27FC236}">
                  <a16:creationId xmlns:a16="http://schemas.microsoft.com/office/drawing/2014/main" id="{01A3029D-320A-824A-B0C9-9F5E34C0DEAF}"/>
                </a:ext>
              </a:extLst>
            </p:cNvPr>
            <p:cNvSpPr/>
            <p:nvPr/>
          </p:nvSpPr>
          <p:spPr>
            <a:xfrm>
              <a:off x="7344677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2164" y="2907"/>
                    <a:pt x="2709" y="2352"/>
                    <a:pt x="2719" y="1672"/>
                  </a:cubicBezTo>
                  <a:lnTo>
                    <a:pt x="2719" y="792"/>
                  </a:lnTo>
                  <a:cubicBezTo>
                    <a:pt x="2709" y="706"/>
                    <a:pt x="2661" y="629"/>
                    <a:pt x="2575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33;p72">
              <a:extLst>
                <a:ext uri="{FF2B5EF4-FFF2-40B4-BE49-F238E27FC236}">
                  <a16:creationId xmlns:a16="http://schemas.microsoft.com/office/drawing/2014/main" id="{C4A86936-F77A-C146-99AB-04B5A40E678B}"/>
                </a:ext>
              </a:extLst>
            </p:cNvPr>
            <p:cNvSpPr/>
            <p:nvPr/>
          </p:nvSpPr>
          <p:spPr>
            <a:xfrm>
              <a:off x="7344677" y="1633728"/>
              <a:ext cx="51811" cy="76338"/>
            </a:xfrm>
            <a:custGeom>
              <a:avLst/>
              <a:gdLst/>
              <a:ahLst/>
              <a:cxnLst/>
              <a:rect l="l" t="t" r="r" b="b"/>
              <a:pathLst>
                <a:path w="1973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805" y="2907"/>
                    <a:pt x="250" y="2361"/>
                    <a:pt x="250" y="1682"/>
                  </a:cubicBezTo>
                  <a:lnTo>
                    <a:pt x="250" y="830"/>
                  </a:lnTo>
                  <a:cubicBezTo>
                    <a:pt x="250" y="715"/>
                    <a:pt x="336" y="629"/>
                    <a:pt x="441" y="619"/>
                  </a:cubicBezTo>
                  <a:cubicBezTo>
                    <a:pt x="556" y="610"/>
                    <a:pt x="661" y="600"/>
                    <a:pt x="766" y="581"/>
                  </a:cubicBezTo>
                  <a:cubicBezTo>
                    <a:pt x="881" y="562"/>
                    <a:pt x="987" y="533"/>
                    <a:pt x="1101" y="505"/>
                  </a:cubicBezTo>
                  <a:cubicBezTo>
                    <a:pt x="1408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34;p72">
              <a:extLst>
                <a:ext uri="{FF2B5EF4-FFF2-40B4-BE49-F238E27FC236}">
                  <a16:creationId xmlns:a16="http://schemas.microsoft.com/office/drawing/2014/main" id="{574020BD-CE48-684C-A7B0-C993BFB7C7F8}"/>
                </a:ext>
              </a:extLst>
            </p:cNvPr>
            <p:cNvSpPr/>
            <p:nvPr/>
          </p:nvSpPr>
          <p:spPr>
            <a:xfrm>
              <a:off x="7309751" y="1723353"/>
              <a:ext cx="61107" cy="68407"/>
            </a:xfrm>
            <a:custGeom>
              <a:avLst/>
              <a:gdLst/>
              <a:ahLst/>
              <a:cxnLst/>
              <a:rect l="l" t="t" r="r" b="b"/>
              <a:pathLst>
                <a:path w="2327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10" y="2475"/>
                    <a:pt x="135" y="2605"/>
                    <a:pt x="282" y="2605"/>
                  </a:cubicBezTo>
                  <a:cubicBezTo>
                    <a:pt x="287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35;p72">
              <a:extLst>
                <a:ext uri="{FF2B5EF4-FFF2-40B4-BE49-F238E27FC236}">
                  <a16:creationId xmlns:a16="http://schemas.microsoft.com/office/drawing/2014/main" id="{F57E61F6-99B0-9C4C-821E-D286CA65EF41}"/>
                </a:ext>
              </a:extLst>
            </p:cNvPr>
            <p:cNvSpPr/>
            <p:nvPr/>
          </p:nvSpPr>
          <p:spPr>
            <a:xfrm>
              <a:off x="7389660" y="1723616"/>
              <a:ext cx="60345" cy="68145"/>
            </a:xfrm>
            <a:custGeom>
              <a:avLst/>
              <a:gdLst/>
              <a:ahLst/>
              <a:cxnLst/>
              <a:rect l="l" t="t" r="r" b="b"/>
              <a:pathLst>
                <a:path w="2298" h="2595" extrusionOk="0">
                  <a:moveTo>
                    <a:pt x="728" y="1"/>
                  </a:moveTo>
                  <a:lnTo>
                    <a:pt x="1" y="2594"/>
                  </a:lnTo>
                  <a:lnTo>
                    <a:pt x="2011" y="2594"/>
                  </a:lnTo>
                  <a:cubicBezTo>
                    <a:pt x="2154" y="2594"/>
                    <a:pt x="2279" y="2479"/>
                    <a:pt x="2279" y="2336"/>
                  </a:cubicBezTo>
                  <a:lnTo>
                    <a:pt x="2279" y="1580"/>
                  </a:lnTo>
                  <a:cubicBezTo>
                    <a:pt x="2298" y="1025"/>
                    <a:pt x="1972" y="508"/>
                    <a:pt x="1456" y="297"/>
                  </a:cubicBezTo>
                  <a:lnTo>
                    <a:pt x="7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36;p72">
              <a:extLst>
                <a:ext uri="{FF2B5EF4-FFF2-40B4-BE49-F238E27FC236}">
                  <a16:creationId xmlns:a16="http://schemas.microsoft.com/office/drawing/2014/main" id="{C0799B56-D9D6-CF46-A45F-29277FFA9BDE}"/>
                </a:ext>
              </a:extLst>
            </p:cNvPr>
            <p:cNvSpPr/>
            <p:nvPr/>
          </p:nvSpPr>
          <p:spPr>
            <a:xfrm>
              <a:off x="7328842" y="1759303"/>
              <a:ext cx="10845" cy="32457"/>
            </a:xfrm>
            <a:custGeom>
              <a:avLst/>
              <a:gdLst/>
              <a:ahLst/>
              <a:cxnLst/>
              <a:rect l="l" t="t" r="r" b="b"/>
              <a:pathLst>
                <a:path w="413" h="1236" extrusionOk="0">
                  <a:moveTo>
                    <a:pt x="202" y="1"/>
                  </a:moveTo>
                  <a:cubicBezTo>
                    <a:pt x="97" y="1"/>
                    <a:pt x="1" y="96"/>
                    <a:pt x="1" y="211"/>
                  </a:cubicBezTo>
                  <a:lnTo>
                    <a:pt x="1" y="1235"/>
                  </a:lnTo>
                  <a:lnTo>
                    <a:pt x="412" y="1235"/>
                  </a:lnTo>
                  <a:lnTo>
                    <a:pt x="412" y="211"/>
                  </a:lnTo>
                  <a:cubicBezTo>
                    <a:pt x="412" y="96"/>
                    <a:pt x="317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37;p72">
              <a:extLst>
                <a:ext uri="{FF2B5EF4-FFF2-40B4-BE49-F238E27FC236}">
                  <a16:creationId xmlns:a16="http://schemas.microsoft.com/office/drawing/2014/main" id="{E4561F32-1ECD-0043-86B2-EE17FF2D0A87}"/>
                </a:ext>
              </a:extLst>
            </p:cNvPr>
            <p:cNvSpPr/>
            <p:nvPr/>
          </p:nvSpPr>
          <p:spPr>
            <a:xfrm>
              <a:off x="7420332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238;p72">
              <a:extLst>
                <a:ext uri="{FF2B5EF4-FFF2-40B4-BE49-F238E27FC236}">
                  <a16:creationId xmlns:a16="http://schemas.microsoft.com/office/drawing/2014/main" id="{E8E8AC0D-B93A-8345-9829-26B0903E6665}"/>
                </a:ext>
              </a:extLst>
            </p:cNvPr>
            <p:cNvSpPr/>
            <p:nvPr/>
          </p:nvSpPr>
          <p:spPr>
            <a:xfrm>
              <a:off x="7309751" y="1723353"/>
              <a:ext cx="42751" cy="68407"/>
            </a:xfrm>
            <a:custGeom>
              <a:avLst/>
              <a:gdLst/>
              <a:ahLst/>
              <a:cxnLst/>
              <a:rect l="l" t="t" r="r" b="b"/>
              <a:pathLst>
                <a:path w="1628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20" y="2480"/>
                    <a:pt x="144" y="2604"/>
                    <a:pt x="297" y="2604"/>
                  </a:cubicBezTo>
                  <a:lnTo>
                    <a:pt x="326" y="2604"/>
                  </a:lnTo>
                  <a:lnTo>
                    <a:pt x="326" y="1580"/>
                  </a:lnTo>
                  <a:cubicBezTo>
                    <a:pt x="307" y="1025"/>
                    <a:pt x="632" y="518"/>
                    <a:pt x="1149" y="317"/>
                  </a:cubicBezTo>
                  <a:lnTo>
                    <a:pt x="1628" y="116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294;p73">
            <a:extLst>
              <a:ext uri="{FF2B5EF4-FFF2-40B4-BE49-F238E27FC236}">
                <a16:creationId xmlns:a16="http://schemas.microsoft.com/office/drawing/2014/main" id="{160AA659-8127-284A-B3B5-767E43201925}"/>
              </a:ext>
            </a:extLst>
          </p:cNvPr>
          <p:cNvGrpSpPr/>
          <p:nvPr/>
        </p:nvGrpSpPr>
        <p:grpSpPr>
          <a:xfrm>
            <a:off x="5393384" y="1692770"/>
            <a:ext cx="269051" cy="366983"/>
            <a:chOff x="1315775" y="2881927"/>
            <a:chExt cx="269051" cy="366983"/>
          </a:xfrm>
          <a:solidFill>
            <a:schemeClr val="accent3">
              <a:alpha val="72000"/>
            </a:schemeClr>
          </a:solidFill>
        </p:grpSpPr>
        <p:sp>
          <p:nvSpPr>
            <p:cNvPr id="116" name="Google Shape;14295;p73">
              <a:extLst>
                <a:ext uri="{FF2B5EF4-FFF2-40B4-BE49-F238E27FC236}">
                  <a16:creationId xmlns:a16="http://schemas.microsoft.com/office/drawing/2014/main" id="{1E5D163F-D82D-1D4E-A1E1-1756B0949ED0}"/>
                </a:ext>
              </a:extLst>
            </p:cNvPr>
            <p:cNvSpPr/>
            <p:nvPr/>
          </p:nvSpPr>
          <p:spPr>
            <a:xfrm>
              <a:off x="1319755" y="3230397"/>
              <a:ext cx="185390" cy="13250"/>
            </a:xfrm>
            <a:custGeom>
              <a:avLst/>
              <a:gdLst/>
              <a:ahLst/>
              <a:cxnLst/>
              <a:rect l="l" t="t" r="r" b="b"/>
              <a:pathLst>
                <a:path w="7080" h="506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401"/>
                    <a:pt x="96" y="506"/>
                    <a:pt x="220" y="506"/>
                  </a:cubicBezTo>
                  <a:lnTo>
                    <a:pt x="6860" y="506"/>
                  </a:lnTo>
                  <a:cubicBezTo>
                    <a:pt x="6984" y="506"/>
                    <a:pt x="7079" y="401"/>
                    <a:pt x="7079" y="277"/>
                  </a:cubicBezTo>
                  <a:lnTo>
                    <a:pt x="70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296;p73">
              <a:extLst>
                <a:ext uri="{FF2B5EF4-FFF2-40B4-BE49-F238E27FC236}">
                  <a16:creationId xmlns:a16="http://schemas.microsoft.com/office/drawing/2014/main" id="{137DEFAD-BDB7-4745-80F1-A7D562F2E86C}"/>
                </a:ext>
              </a:extLst>
            </p:cNvPr>
            <p:cNvSpPr/>
            <p:nvPr/>
          </p:nvSpPr>
          <p:spPr>
            <a:xfrm>
              <a:off x="1315775" y="2917146"/>
              <a:ext cx="191124" cy="331764"/>
            </a:xfrm>
            <a:custGeom>
              <a:avLst/>
              <a:gdLst/>
              <a:ahLst/>
              <a:cxnLst/>
              <a:rect l="l" t="t" r="r" b="b"/>
              <a:pathLst>
                <a:path w="7299" h="12670" extrusionOk="0">
                  <a:moveTo>
                    <a:pt x="229" y="0"/>
                  </a:moveTo>
                  <a:cubicBezTo>
                    <a:pt x="105" y="0"/>
                    <a:pt x="0" y="96"/>
                    <a:pt x="0" y="229"/>
                  </a:cubicBezTo>
                  <a:lnTo>
                    <a:pt x="0" y="12450"/>
                  </a:lnTo>
                  <a:cubicBezTo>
                    <a:pt x="0" y="12574"/>
                    <a:pt x="105" y="12669"/>
                    <a:pt x="229" y="12669"/>
                  </a:cubicBezTo>
                  <a:lnTo>
                    <a:pt x="7069" y="12669"/>
                  </a:lnTo>
                  <a:cubicBezTo>
                    <a:pt x="7193" y="12669"/>
                    <a:pt x="7298" y="12574"/>
                    <a:pt x="7298" y="12450"/>
                  </a:cubicBezTo>
                  <a:lnTo>
                    <a:pt x="7298" y="229"/>
                  </a:lnTo>
                  <a:cubicBezTo>
                    <a:pt x="7298" y="96"/>
                    <a:pt x="7193" y="0"/>
                    <a:pt x="7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297;p73">
              <a:extLst>
                <a:ext uri="{FF2B5EF4-FFF2-40B4-BE49-F238E27FC236}">
                  <a16:creationId xmlns:a16="http://schemas.microsoft.com/office/drawing/2014/main" id="{F44FEC81-AE1F-9E41-8AC9-3919A84A6F7E}"/>
                </a:ext>
              </a:extLst>
            </p:cNvPr>
            <p:cNvSpPr/>
            <p:nvPr/>
          </p:nvSpPr>
          <p:spPr>
            <a:xfrm>
              <a:off x="1430674" y="2917146"/>
              <a:ext cx="76225" cy="118435"/>
            </a:xfrm>
            <a:custGeom>
              <a:avLst/>
              <a:gdLst/>
              <a:ahLst/>
              <a:cxnLst/>
              <a:rect l="l" t="t" r="r" b="b"/>
              <a:pathLst>
                <a:path w="2911" h="4523" extrusionOk="0">
                  <a:moveTo>
                    <a:pt x="258" y="0"/>
                  </a:moveTo>
                  <a:cubicBezTo>
                    <a:pt x="86" y="401"/>
                    <a:pt x="1" y="830"/>
                    <a:pt x="1" y="1269"/>
                  </a:cubicBezTo>
                  <a:lnTo>
                    <a:pt x="1" y="1288"/>
                  </a:lnTo>
                  <a:cubicBezTo>
                    <a:pt x="10" y="2662"/>
                    <a:pt x="878" y="3893"/>
                    <a:pt x="2176" y="4351"/>
                  </a:cubicBezTo>
                  <a:cubicBezTo>
                    <a:pt x="2414" y="4436"/>
                    <a:pt x="2653" y="4494"/>
                    <a:pt x="2910" y="4522"/>
                  </a:cubicBezTo>
                  <a:lnTo>
                    <a:pt x="2910" y="229"/>
                  </a:lnTo>
                  <a:cubicBezTo>
                    <a:pt x="2910" y="96"/>
                    <a:pt x="2805" y="0"/>
                    <a:pt x="26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298;p73">
              <a:extLst>
                <a:ext uri="{FF2B5EF4-FFF2-40B4-BE49-F238E27FC236}">
                  <a16:creationId xmlns:a16="http://schemas.microsoft.com/office/drawing/2014/main" id="{02502723-24C4-0E4E-9722-DCF1495DBB1F}"/>
                </a:ext>
              </a:extLst>
            </p:cNvPr>
            <p:cNvSpPr/>
            <p:nvPr/>
          </p:nvSpPr>
          <p:spPr>
            <a:xfrm>
              <a:off x="1335256" y="2950872"/>
              <a:ext cx="152397" cy="239069"/>
            </a:xfrm>
            <a:custGeom>
              <a:avLst/>
              <a:gdLst/>
              <a:ahLst/>
              <a:cxnLst/>
              <a:rect l="l" t="t" r="r" b="b"/>
              <a:pathLst>
                <a:path w="5820" h="9130" extrusionOk="0">
                  <a:moveTo>
                    <a:pt x="229" y="0"/>
                  </a:moveTo>
                  <a:cubicBezTo>
                    <a:pt x="96" y="0"/>
                    <a:pt x="0" y="105"/>
                    <a:pt x="0" y="229"/>
                  </a:cubicBezTo>
                  <a:lnTo>
                    <a:pt x="0" y="8910"/>
                  </a:lnTo>
                  <a:cubicBezTo>
                    <a:pt x="0" y="9034"/>
                    <a:pt x="96" y="9130"/>
                    <a:pt x="229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229"/>
                  </a:lnTo>
                  <a:cubicBezTo>
                    <a:pt x="5820" y="105"/>
                    <a:pt x="5715" y="0"/>
                    <a:pt x="5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299;p73">
              <a:extLst>
                <a:ext uri="{FF2B5EF4-FFF2-40B4-BE49-F238E27FC236}">
                  <a16:creationId xmlns:a16="http://schemas.microsoft.com/office/drawing/2014/main" id="{72BA7668-1219-444A-A1EB-622CCECE6022}"/>
                </a:ext>
              </a:extLst>
            </p:cNvPr>
            <p:cNvSpPr/>
            <p:nvPr/>
          </p:nvSpPr>
          <p:spPr>
            <a:xfrm>
              <a:off x="1430674" y="2950872"/>
              <a:ext cx="56979" cy="80467"/>
            </a:xfrm>
            <a:custGeom>
              <a:avLst/>
              <a:gdLst/>
              <a:ahLst/>
              <a:cxnLst/>
              <a:rect l="l" t="t" r="r" b="b"/>
              <a:pathLst>
                <a:path w="2176" h="3073" extrusionOk="0">
                  <a:moveTo>
                    <a:pt x="1" y="0"/>
                  </a:moveTo>
                  <a:cubicBezTo>
                    <a:pt x="10" y="1383"/>
                    <a:pt x="878" y="2605"/>
                    <a:pt x="2176" y="3072"/>
                  </a:cubicBezTo>
                  <a:lnTo>
                    <a:pt x="2176" y="229"/>
                  </a:lnTo>
                  <a:cubicBezTo>
                    <a:pt x="2176" y="105"/>
                    <a:pt x="2071" y="0"/>
                    <a:pt x="1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300;p73">
              <a:extLst>
                <a:ext uri="{FF2B5EF4-FFF2-40B4-BE49-F238E27FC236}">
                  <a16:creationId xmlns:a16="http://schemas.microsoft.com/office/drawing/2014/main" id="{98E0371B-B81A-D345-8CB0-AB3485EDFA15}"/>
                </a:ext>
              </a:extLst>
            </p:cNvPr>
            <p:cNvSpPr/>
            <p:nvPr/>
          </p:nvSpPr>
          <p:spPr>
            <a:xfrm>
              <a:off x="1334994" y="2950872"/>
              <a:ext cx="152423" cy="239069"/>
            </a:xfrm>
            <a:custGeom>
              <a:avLst/>
              <a:gdLst/>
              <a:ahLst/>
              <a:cxnLst/>
              <a:rect l="l" t="t" r="r" b="b"/>
              <a:pathLst>
                <a:path w="5821" h="9130" extrusionOk="0">
                  <a:moveTo>
                    <a:pt x="230" y="0"/>
                  </a:moveTo>
                  <a:cubicBezTo>
                    <a:pt x="106" y="0"/>
                    <a:pt x="1" y="105"/>
                    <a:pt x="1" y="229"/>
                  </a:cubicBezTo>
                  <a:lnTo>
                    <a:pt x="1" y="8910"/>
                  </a:lnTo>
                  <a:cubicBezTo>
                    <a:pt x="1" y="9034"/>
                    <a:pt x="106" y="9130"/>
                    <a:pt x="230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8624"/>
                  </a:lnTo>
                  <a:lnTo>
                    <a:pt x="459" y="8624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301;p73">
              <a:extLst>
                <a:ext uri="{FF2B5EF4-FFF2-40B4-BE49-F238E27FC236}">
                  <a16:creationId xmlns:a16="http://schemas.microsoft.com/office/drawing/2014/main" id="{E1815CA9-96E9-C94D-9DF1-01D1325ACCCA}"/>
                </a:ext>
              </a:extLst>
            </p:cNvPr>
            <p:cNvSpPr/>
            <p:nvPr/>
          </p:nvSpPr>
          <p:spPr>
            <a:xfrm>
              <a:off x="1398938" y="3203662"/>
              <a:ext cx="24771" cy="24771"/>
            </a:xfrm>
            <a:custGeom>
              <a:avLst/>
              <a:gdLst/>
              <a:ahLst/>
              <a:cxnLst/>
              <a:rect l="l" t="t" r="r" b="b"/>
              <a:pathLst>
                <a:path w="946" h="946" extrusionOk="0">
                  <a:moveTo>
                    <a:pt x="478" y="1"/>
                  </a:moveTo>
                  <a:cubicBezTo>
                    <a:pt x="211" y="1"/>
                    <a:pt x="1" y="210"/>
                    <a:pt x="1" y="478"/>
                  </a:cubicBezTo>
                  <a:cubicBezTo>
                    <a:pt x="1" y="735"/>
                    <a:pt x="211" y="945"/>
                    <a:pt x="478" y="945"/>
                  </a:cubicBezTo>
                  <a:cubicBezTo>
                    <a:pt x="736" y="945"/>
                    <a:pt x="945" y="735"/>
                    <a:pt x="945" y="478"/>
                  </a:cubicBezTo>
                  <a:cubicBezTo>
                    <a:pt x="945" y="210"/>
                    <a:pt x="736" y="1"/>
                    <a:pt x="4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302;p73">
              <a:extLst>
                <a:ext uri="{FF2B5EF4-FFF2-40B4-BE49-F238E27FC236}">
                  <a16:creationId xmlns:a16="http://schemas.microsoft.com/office/drawing/2014/main" id="{6B319442-7A86-674C-8575-A62234D644F6}"/>
                </a:ext>
              </a:extLst>
            </p:cNvPr>
            <p:cNvSpPr/>
            <p:nvPr/>
          </p:nvSpPr>
          <p:spPr>
            <a:xfrm>
              <a:off x="1448166" y="2881927"/>
              <a:ext cx="136660" cy="13666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5" y="0"/>
                  </a:moveTo>
                  <a:cubicBezTo>
                    <a:pt x="1164" y="0"/>
                    <a:pt x="0" y="1174"/>
                    <a:pt x="0" y="2614"/>
                  </a:cubicBezTo>
                  <a:cubicBezTo>
                    <a:pt x="0" y="4055"/>
                    <a:pt x="1164" y="5219"/>
                    <a:pt x="2605" y="5219"/>
                  </a:cubicBezTo>
                  <a:cubicBezTo>
                    <a:pt x="4045" y="5219"/>
                    <a:pt x="5219" y="4055"/>
                    <a:pt x="5219" y="2614"/>
                  </a:cubicBezTo>
                  <a:cubicBezTo>
                    <a:pt x="5219" y="1174"/>
                    <a:pt x="4045" y="0"/>
                    <a:pt x="2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303;p73">
              <a:extLst>
                <a:ext uri="{FF2B5EF4-FFF2-40B4-BE49-F238E27FC236}">
                  <a16:creationId xmlns:a16="http://schemas.microsoft.com/office/drawing/2014/main" id="{8762E3E0-C60A-154A-98A3-10C8FF73341D}"/>
                </a:ext>
              </a:extLst>
            </p:cNvPr>
            <p:cNvSpPr/>
            <p:nvPr/>
          </p:nvSpPr>
          <p:spPr>
            <a:xfrm>
              <a:off x="1477127" y="2911149"/>
              <a:ext cx="78738" cy="77717"/>
            </a:xfrm>
            <a:custGeom>
              <a:avLst/>
              <a:gdLst/>
              <a:ahLst/>
              <a:cxnLst/>
              <a:rect l="l" t="t" r="r" b="b"/>
              <a:pathLst>
                <a:path w="3007" h="2968" extrusionOk="0">
                  <a:moveTo>
                    <a:pt x="1508" y="0"/>
                  </a:moveTo>
                  <a:cubicBezTo>
                    <a:pt x="678" y="0"/>
                    <a:pt x="1" y="668"/>
                    <a:pt x="10" y="1498"/>
                  </a:cubicBezTo>
                  <a:lnTo>
                    <a:pt x="10" y="1527"/>
                  </a:lnTo>
                  <a:cubicBezTo>
                    <a:pt x="39" y="2332"/>
                    <a:pt x="697" y="2967"/>
                    <a:pt x="1500" y="2967"/>
                  </a:cubicBezTo>
                  <a:cubicBezTo>
                    <a:pt x="1506" y="2967"/>
                    <a:pt x="1512" y="2967"/>
                    <a:pt x="1518" y="2967"/>
                  </a:cubicBezTo>
                  <a:cubicBezTo>
                    <a:pt x="2329" y="2967"/>
                    <a:pt x="2987" y="2309"/>
                    <a:pt x="2996" y="1498"/>
                  </a:cubicBezTo>
                  <a:lnTo>
                    <a:pt x="3006" y="1498"/>
                  </a:lnTo>
                  <a:cubicBezTo>
                    <a:pt x="3006" y="668"/>
                    <a:pt x="2329" y="0"/>
                    <a:pt x="15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304;p73">
              <a:extLst>
                <a:ext uri="{FF2B5EF4-FFF2-40B4-BE49-F238E27FC236}">
                  <a16:creationId xmlns:a16="http://schemas.microsoft.com/office/drawing/2014/main" id="{A622E7B2-1C91-3A49-9CA7-1337333EA219}"/>
                </a:ext>
              </a:extLst>
            </p:cNvPr>
            <p:cNvSpPr/>
            <p:nvPr/>
          </p:nvSpPr>
          <p:spPr>
            <a:xfrm>
              <a:off x="1399462" y="2924923"/>
              <a:ext cx="20739" cy="17963"/>
            </a:xfrm>
            <a:custGeom>
              <a:avLst/>
              <a:gdLst/>
              <a:ahLst/>
              <a:cxnLst/>
              <a:rect l="l" t="t" r="r" b="b"/>
              <a:pathLst>
                <a:path w="792" h="686" extrusionOk="0">
                  <a:moveTo>
                    <a:pt x="453" y="0"/>
                  </a:moveTo>
                  <a:cubicBezTo>
                    <a:pt x="368" y="0"/>
                    <a:pt x="281" y="32"/>
                    <a:pt x="210" y="104"/>
                  </a:cubicBezTo>
                  <a:cubicBezTo>
                    <a:pt x="0" y="314"/>
                    <a:pt x="153" y="686"/>
                    <a:pt x="458" y="686"/>
                  </a:cubicBezTo>
                  <a:cubicBezTo>
                    <a:pt x="639" y="686"/>
                    <a:pt x="792" y="533"/>
                    <a:pt x="792" y="342"/>
                  </a:cubicBezTo>
                  <a:cubicBezTo>
                    <a:pt x="792" y="137"/>
                    <a:pt x="627" y="0"/>
                    <a:pt x="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305;p73">
              <a:extLst>
                <a:ext uri="{FF2B5EF4-FFF2-40B4-BE49-F238E27FC236}">
                  <a16:creationId xmlns:a16="http://schemas.microsoft.com/office/drawing/2014/main" id="{9490AF91-79BC-1647-B091-0A996712D9AA}"/>
                </a:ext>
              </a:extLst>
            </p:cNvPr>
            <p:cNvSpPr/>
            <p:nvPr/>
          </p:nvSpPr>
          <p:spPr>
            <a:xfrm>
              <a:off x="1363484" y="3032045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106"/>
                    <a:pt x="0" y="230"/>
                  </a:cubicBezTo>
                  <a:lnTo>
                    <a:pt x="0" y="640"/>
                  </a:lnTo>
                  <a:cubicBezTo>
                    <a:pt x="0" y="76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64"/>
                    <a:pt x="3654" y="640"/>
                  </a:cubicBezTo>
                  <a:lnTo>
                    <a:pt x="3654" y="230"/>
                  </a:lnTo>
                  <a:cubicBezTo>
                    <a:pt x="3654" y="106"/>
                    <a:pt x="3549" y="1"/>
                    <a:pt x="3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306;p73">
              <a:extLst>
                <a:ext uri="{FF2B5EF4-FFF2-40B4-BE49-F238E27FC236}">
                  <a16:creationId xmlns:a16="http://schemas.microsoft.com/office/drawing/2014/main" id="{2414E36A-6F2A-6044-B4B1-04345AA71D6D}"/>
                </a:ext>
              </a:extLst>
            </p:cNvPr>
            <p:cNvSpPr/>
            <p:nvPr/>
          </p:nvSpPr>
          <p:spPr>
            <a:xfrm>
              <a:off x="1363484" y="3073261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1"/>
                    <a:pt x="3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307;p73">
              <a:extLst>
                <a:ext uri="{FF2B5EF4-FFF2-40B4-BE49-F238E27FC236}">
                  <a16:creationId xmlns:a16="http://schemas.microsoft.com/office/drawing/2014/main" id="{B69B4DD0-FB01-CE41-AEA8-32E8EBE2E2A4}"/>
                </a:ext>
              </a:extLst>
            </p:cNvPr>
            <p:cNvSpPr/>
            <p:nvPr/>
          </p:nvSpPr>
          <p:spPr>
            <a:xfrm>
              <a:off x="1363484" y="3114240"/>
              <a:ext cx="95706" cy="22493"/>
            </a:xfrm>
            <a:custGeom>
              <a:avLst/>
              <a:gdLst/>
              <a:ahLst/>
              <a:cxnLst/>
              <a:rect l="l" t="t" r="r" b="b"/>
              <a:pathLst>
                <a:path w="3655" h="859" extrusionOk="0">
                  <a:moveTo>
                    <a:pt x="229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0"/>
                    <a:pt x="34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308;p73">
              <a:extLst>
                <a:ext uri="{FF2B5EF4-FFF2-40B4-BE49-F238E27FC236}">
                  <a16:creationId xmlns:a16="http://schemas.microsoft.com/office/drawing/2014/main" id="{3B44B4C2-00FD-F847-ABD9-6549FEF3C81B}"/>
                </a:ext>
              </a:extLst>
            </p:cNvPr>
            <p:cNvSpPr/>
            <p:nvPr/>
          </p:nvSpPr>
          <p:spPr>
            <a:xfrm>
              <a:off x="1508863" y="2912406"/>
              <a:ext cx="46740" cy="77193"/>
            </a:xfrm>
            <a:custGeom>
              <a:avLst/>
              <a:gdLst/>
              <a:ahLst/>
              <a:cxnLst/>
              <a:rect l="l" t="t" r="r" b="b"/>
              <a:pathLst>
                <a:path w="1785" h="2948" extrusionOk="0">
                  <a:moveTo>
                    <a:pt x="668" y="0"/>
                  </a:moveTo>
                  <a:cubicBezTo>
                    <a:pt x="373" y="229"/>
                    <a:pt x="115" y="515"/>
                    <a:pt x="287" y="754"/>
                  </a:cubicBezTo>
                  <a:cubicBezTo>
                    <a:pt x="611" y="1202"/>
                    <a:pt x="1250" y="868"/>
                    <a:pt x="1269" y="1469"/>
                  </a:cubicBezTo>
                  <a:cubicBezTo>
                    <a:pt x="1279" y="2032"/>
                    <a:pt x="1" y="2213"/>
                    <a:pt x="1" y="2919"/>
                  </a:cubicBezTo>
                  <a:cubicBezTo>
                    <a:pt x="99" y="2939"/>
                    <a:pt x="196" y="2948"/>
                    <a:pt x="292" y="2948"/>
                  </a:cubicBezTo>
                  <a:cubicBezTo>
                    <a:pt x="1099" y="2948"/>
                    <a:pt x="1784" y="2294"/>
                    <a:pt x="1784" y="1450"/>
                  </a:cubicBezTo>
                  <a:cubicBezTo>
                    <a:pt x="1784" y="773"/>
                    <a:pt x="1327" y="172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309;p73">
              <a:extLst>
                <a:ext uri="{FF2B5EF4-FFF2-40B4-BE49-F238E27FC236}">
                  <a16:creationId xmlns:a16="http://schemas.microsoft.com/office/drawing/2014/main" id="{571E84C0-7CD5-2E45-BD21-F1F093C72D9F}"/>
                </a:ext>
              </a:extLst>
            </p:cNvPr>
            <p:cNvSpPr/>
            <p:nvPr/>
          </p:nvSpPr>
          <p:spPr>
            <a:xfrm>
              <a:off x="1477127" y="2938879"/>
              <a:ext cx="32757" cy="35245"/>
            </a:xfrm>
            <a:custGeom>
              <a:avLst/>
              <a:gdLst/>
              <a:ahLst/>
              <a:cxnLst/>
              <a:rect l="l" t="t" r="r" b="b"/>
              <a:pathLst>
                <a:path w="1251" h="1346" extrusionOk="0">
                  <a:moveTo>
                    <a:pt x="68" y="0"/>
                  </a:moveTo>
                  <a:cubicBezTo>
                    <a:pt x="30" y="143"/>
                    <a:pt x="1" y="286"/>
                    <a:pt x="1" y="439"/>
                  </a:cubicBezTo>
                  <a:lnTo>
                    <a:pt x="1" y="468"/>
                  </a:lnTo>
                  <a:cubicBezTo>
                    <a:pt x="10" y="783"/>
                    <a:pt x="115" y="1097"/>
                    <a:pt x="306" y="1345"/>
                  </a:cubicBezTo>
                  <a:cubicBezTo>
                    <a:pt x="1251" y="926"/>
                    <a:pt x="1079" y="496"/>
                    <a:pt x="430" y="239"/>
                  </a:cubicBezTo>
                  <a:cubicBezTo>
                    <a:pt x="297" y="191"/>
                    <a:pt x="173" y="105"/>
                    <a:pt x="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217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51"/>
          <p:cNvSpPr/>
          <p:nvPr/>
        </p:nvSpPr>
        <p:spPr>
          <a:xfrm>
            <a:off x="6622225" y="2252400"/>
            <a:ext cx="1066200" cy="277800"/>
          </a:xfrm>
          <a:prstGeom prst="roundRect">
            <a:avLst>
              <a:gd name="adj" fmla="val 37419"/>
            </a:avLst>
          </a:pr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535;p51"/>
          <p:cNvSpPr/>
          <p:nvPr/>
        </p:nvSpPr>
        <p:spPr>
          <a:xfrm>
            <a:off x="6622225" y="1571775"/>
            <a:ext cx="1066200" cy="620700"/>
          </a:xfrm>
          <a:prstGeom prst="roundRect">
            <a:avLst>
              <a:gd name="adj" fmla="val 18133"/>
            </a:avLst>
          </a:pr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6" name="Google Shape;1536;p5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37" name="Google Shape;1537;p5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38" name="Google Shape;1538;p5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5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5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41" name="Google Shape;1541;p5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42" name="Google Shape;1542;p5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43" name="Google Shape;1543;p5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44" name="Google Shape;1544;p5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45" name="Google Shape;1545;p5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46" name="Google Shape;1546;p5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47" name="Google Shape;1547;p5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48" name="Google Shape;1548;p5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49" name="Google Shape;1549;p5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5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51" name="Google Shape;1551;p5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2" name="Google Shape;1552;p51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535395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Der </a:t>
            </a:r>
            <a:r>
              <a:rPr lang="en" dirty="0" err="1"/>
              <a:t>negativ</a:t>
            </a:r>
            <a:r>
              <a:rPr lang="de-DE" dirty="0"/>
              <a:t> abgegeben Stimmen kamen von ü45-ern</a:t>
            </a:r>
            <a:endParaRPr dirty="0"/>
          </a:p>
        </p:txBody>
      </p:sp>
      <p:sp>
        <p:nvSpPr>
          <p:cNvPr id="1553" name="Google Shape;1553;p51"/>
          <p:cNvSpPr txBox="1">
            <a:spLocks noGrp="1"/>
          </p:cNvSpPr>
          <p:nvPr>
            <p:ph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2"/>
                </a:solidFill>
              </a:rPr>
              <a:t>75%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4" name="Google Shape;1554;p51"/>
          <p:cNvSpPr txBox="1">
            <a:spLocks noGrp="1"/>
          </p:cNvSpPr>
          <p:nvPr>
            <p:ph type="title" idx="2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3"/>
                </a:solidFill>
              </a:rPr>
              <a:t>1%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5" name="Google Shape;1555;p51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6083854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Hatte</a:t>
            </a:r>
            <a:r>
              <a:rPr lang="en" dirty="0"/>
              <a:t>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subjektiv</a:t>
            </a:r>
            <a:r>
              <a:rPr lang="en" dirty="0"/>
              <a:t> </a:t>
            </a:r>
            <a:r>
              <a:rPr lang="en" dirty="0" err="1"/>
              <a:t>schlechte</a:t>
            </a:r>
            <a:r>
              <a:rPr lang="en" dirty="0"/>
              <a:t> </a:t>
            </a:r>
            <a:r>
              <a:rPr lang="en" dirty="0" err="1"/>
              <a:t>Erfahrung</a:t>
            </a:r>
            <a:r>
              <a:rPr lang="en" dirty="0"/>
              <a:t> </a:t>
            </a:r>
            <a:r>
              <a:rPr lang="en" dirty="0" err="1"/>
              <a:t>beim</a:t>
            </a:r>
            <a:r>
              <a:rPr lang="en" dirty="0"/>
              <a:t> </a:t>
            </a:r>
            <a:r>
              <a:rPr lang="en" dirty="0" err="1"/>
              <a:t>Nutzen</a:t>
            </a:r>
            <a:endParaRPr dirty="0"/>
          </a:p>
        </p:txBody>
      </p:sp>
      <p:sp>
        <p:nvSpPr>
          <p:cNvPr id="1556" name="Google Shape;1556;p51"/>
          <p:cNvSpPr txBox="1">
            <a:spLocks noGrp="1"/>
          </p:cNvSpPr>
          <p:nvPr>
            <p:ph type="title" idx="4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3"/>
                </a:solidFill>
              </a:rPr>
              <a:t>71%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7" name="Google Shape;1557;p51"/>
          <p:cNvSpPr txBox="1">
            <a:spLocks noGrp="1"/>
          </p:cNvSpPr>
          <p:nvPr>
            <p:ph type="subTitle" idx="5"/>
          </p:nvPr>
        </p:nvSpPr>
        <p:spPr>
          <a:xfrm>
            <a:off x="3251699" y="3929725"/>
            <a:ext cx="5174545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Gaben</a:t>
            </a:r>
            <a:r>
              <a:rPr lang="en" dirty="0"/>
              <a:t> an </a:t>
            </a:r>
            <a:r>
              <a:rPr lang="en" dirty="0" err="1"/>
              <a:t>dass</a:t>
            </a:r>
            <a:r>
              <a:rPr lang="en" dirty="0"/>
              <a:t> </a:t>
            </a:r>
            <a:r>
              <a:rPr lang="en" dirty="0" err="1"/>
              <a:t>ihre</a:t>
            </a:r>
            <a:r>
              <a:rPr lang="en" dirty="0"/>
              <a:t> </a:t>
            </a:r>
            <a:r>
              <a:rPr lang="en" dirty="0" err="1"/>
              <a:t>Erwartungen</a:t>
            </a:r>
            <a:r>
              <a:rPr lang="en" dirty="0"/>
              <a:t> </a:t>
            </a:r>
            <a:r>
              <a:rPr lang="en" dirty="0" err="1"/>
              <a:t>erfüllt</a:t>
            </a:r>
            <a:r>
              <a:rPr lang="en" dirty="0"/>
              <a:t> </a:t>
            </a:r>
            <a:r>
              <a:rPr lang="en" dirty="0" err="1"/>
              <a:t>wurden</a:t>
            </a:r>
            <a:endParaRPr dirty="0"/>
          </a:p>
        </p:txBody>
      </p:sp>
      <p:sp>
        <p:nvSpPr>
          <p:cNvPr id="1558" name="Google Shape;1558;p51"/>
          <p:cNvSpPr/>
          <p:nvPr/>
        </p:nvSpPr>
        <p:spPr>
          <a:xfrm>
            <a:off x="872271" y="169000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9" name="Google Shape;1559;p51"/>
          <p:cNvSpPr/>
          <p:nvPr/>
        </p:nvSpPr>
        <p:spPr>
          <a:xfrm>
            <a:off x="1985721" y="282863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0" name="Google Shape;1560;p51"/>
          <p:cNvSpPr/>
          <p:nvPr/>
        </p:nvSpPr>
        <p:spPr>
          <a:xfrm>
            <a:off x="3099171" y="39927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61" name="Google Shape;1561;p51"/>
          <p:cNvGrpSpPr/>
          <p:nvPr/>
        </p:nvGrpSpPr>
        <p:grpSpPr>
          <a:xfrm>
            <a:off x="7237125" y="1080828"/>
            <a:ext cx="749840" cy="868709"/>
            <a:chOff x="7485735" y="1045026"/>
            <a:chExt cx="633471" cy="733893"/>
          </a:xfrm>
        </p:grpSpPr>
        <p:sp>
          <p:nvSpPr>
            <p:cNvPr id="1562" name="Google Shape;1562;p51"/>
            <p:cNvSpPr/>
            <p:nvPr/>
          </p:nvSpPr>
          <p:spPr>
            <a:xfrm>
              <a:off x="7485735" y="1045026"/>
              <a:ext cx="633471" cy="733893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FFFFFF">
                    <a:alpha val="85710"/>
                  </a:srgbClr>
                </a:gs>
                <a:gs pos="100000">
                  <a:srgbClr val="C5C7F4">
                    <a:alpha val="85710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63" name="Google Shape;1563;p51"/>
            <p:cNvGrpSpPr/>
            <p:nvPr/>
          </p:nvGrpSpPr>
          <p:grpSpPr>
            <a:xfrm>
              <a:off x="7650184" y="1131232"/>
              <a:ext cx="304500" cy="311324"/>
              <a:chOff x="3409000" y="1026975"/>
              <a:chExt cx="355075" cy="363032"/>
            </a:xfrm>
          </p:grpSpPr>
          <p:sp>
            <p:nvSpPr>
              <p:cNvPr id="1564" name="Google Shape;1564;p51"/>
              <p:cNvSpPr/>
              <p:nvPr/>
            </p:nvSpPr>
            <p:spPr>
              <a:xfrm>
                <a:off x="3409000" y="1026975"/>
                <a:ext cx="3550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5" name="Google Shape;1565;p51"/>
              <p:cNvSpPr/>
              <p:nvPr/>
            </p:nvSpPr>
            <p:spPr>
              <a:xfrm>
                <a:off x="3528425" y="1078900"/>
                <a:ext cx="116400" cy="11625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50" extrusionOk="0">
                    <a:moveTo>
                      <a:pt x="2327" y="0"/>
                    </a:moveTo>
                    <a:cubicBezTo>
                      <a:pt x="1041" y="0"/>
                      <a:pt x="0" y="1041"/>
                      <a:pt x="0" y="2322"/>
                    </a:cubicBezTo>
                    <a:cubicBezTo>
                      <a:pt x="0" y="3609"/>
                      <a:pt x="1041" y="4650"/>
                      <a:pt x="2327" y="4650"/>
                    </a:cubicBezTo>
                    <a:cubicBezTo>
                      <a:pt x="3609" y="4650"/>
                      <a:pt x="4655" y="3609"/>
                      <a:pt x="4655" y="2322"/>
                    </a:cubicBezTo>
                    <a:cubicBezTo>
                      <a:pt x="4655" y="1041"/>
                      <a:pt x="3609" y="0"/>
                      <a:pt x="23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>
                <a:off x="3464200" y="1246832"/>
                <a:ext cx="244825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5727" extrusionOk="0">
                    <a:moveTo>
                      <a:pt x="4896" y="1"/>
                    </a:moveTo>
                    <a:cubicBezTo>
                      <a:pt x="2551" y="1"/>
                      <a:pt x="572" y="1597"/>
                      <a:pt x="1" y="3765"/>
                    </a:cubicBezTo>
                    <a:cubicBezTo>
                      <a:pt x="1276" y="4984"/>
                      <a:pt x="3003" y="5726"/>
                      <a:pt x="4896" y="5726"/>
                    </a:cubicBezTo>
                    <a:cubicBezTo>
                      <a:pt x="6790" y="5726"/>
                      <a:pt x="8517" y="4984"/>
                      <a:pt x="9792" y="3765"/>
                    </a:cubicBezTo>
                    <a:cubicBezTo>
                      <a:pt x="9215" y="1597"/>
                      <a:pt x="7236" y="1"/>
                      <a:pt x="48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67" name="Google Shape;1567;p51"/>
            <p:cNvGrpSpPr/>
            <p:nvPr/>
          </p:nvGrpSpPr>
          <p:grpSpPr>
            <a:xfrm>
              <a:off x="7625927" y="1501556"/>
              <a:ext cx="352067" cy="169406"/>
              <a:chOff x="5528432" y="2979624"/>
              <a:chExt cx="480900" cy="187251"/>
            </a:xfrm>
          </p:grpSpPr>
          <p:sp>
            <p:nvSpPr>
              <p:cNvPr id="1568" name="Google Shape;1568;p5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9" name="Google Shape;1569;p5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0" name="Google Shape;1570;p5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571" name="Google Shape;1571;p51"/>
          <p:cNvGrpSpPr/>
          <p:nvPr/>
        </p:nvGrpSpPr>
        <p:grpSpPr>
          <a:xfrm>
            <a:off x="6859820" y="2324363"/>
            <a:ext cx="591028" cy="133884"/>
            <a:chOff x="7138120" y="2001863"/>
            <a:chExt cx="591028" cy="133884"/>
          </a:xfrm>
        </p:grpSpPr>
        <p:sp>
          <p:nvSpPr>
            <p:cNvPr id="1572" name="Google Shape;1572;p51"/>
            <p:cNvSpPr/>
            <p:nvPr/>
          </p:nvSpPr>
          <p:spPr>
            <a:xfrm>
              <a:off x="73667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75953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71381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75" name="Google Shape;1575;p5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6" name="Google Shape;1576;p5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7" name="Google Shape;1577;p5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8" name="Google Shape;1578;p5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79" name="Google Shape;1579;p51"/>
          <p:cNvGrpSpPr/>
          <p:nvPr/>
        </p:nvGrpSpPr>
        <p:grpSpPr>
          <a:xfrm>
            <a:off x="1024802" y="3899594"/>
            <a:ext cx="767672" cy="251306"/>
            <a:chOff x="6394925" y="2541508"/>
            <a:chExt cx="736800" cy="241200"/>
          </a:xfrm>
        </p:grpSpPr>
        <p:sp>
          <p:nvSpPr>
            <p:cNvPr id="1580" name="Google Shape;1580;p51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197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51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51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51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88240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92778" y="4755900"/>
            <a:ext cx="176477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STATEMENT-3.HTML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599" y="1214800"/>
            <a:ext cx="6006975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&lt;MAN MUSS USER </a:t>
            </a:r>
            <a:r>
              <a:rPr lang="en" sz="4000" dirty="0">
                <a:solidFill>
                  <a:schemeClr val="accent3"/>
                </a:solidFill>
              </a:rPr>
              <a:t>ABHOLEN</a:t>
            </a:r>
            <a:r>
              <a:rPr lang="en" sz="4000" dirty="0"/>
              <a:t>, SONST WIRDS </a:t>
            </a:r>
            <a:r>
              <a:rPr lang="en" sz="4000" dirty="0">
                <a:solidFill>
                  <a:schemeClr val="accent2"/>
                </a:solidFill>
              </a:rPr>
              <a:t>NIX</a:t>
            </a:r>
            <a:r>
              <a:rPr lang="en" sz="4000" dirty="0"/>
              <a:t> MIT DER EVALUIERUNG&gt;</a:t>
            </a:r>
            <a:endParaRPr sz="40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Frustrierter Kundendienstmitarbeiter">
            <a:extLst>
              <a:ext uri="{FF2B5EF4-FFF2-40B4-BE49-F238E27FC236}">
                <a16:creationId xmlns:a16="http://schemas.microsoft.com/office/drawing/2014/main" id="{AFD02A98-3EAE-754C-8C00-D243D6047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08" y="2637527"/>
            <a:ext cx="2206728" cy="21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5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6"/>
          <p:cNvGrpSpPr/>
          <p:nvPr/>
        </p:nvGrpSpPr>
        <p:grpSpPr>
          <a:xfrm rot="5400000">
            <a:off x="1374423" y="1682353"/>
            <a:ext cx="2376289" cy="1933510"/>
            <a:chOff x="6007752" y="1813287"/>
            <a:chExt cx="2279633" cy="1173460"/>
          </a:xfrm>
        </p:grpSpPr>
        <p:sp>
          <p:nvSpPr>
            <p:cNvPr id="643" name="Google Shape;643;p36"/>
            <p:cNvSpPr/>
            <p:nvPr/>
          </p:nvSpPr>
          <p:spPr>
            <a:xfrm>
              <a:off x="6007752" y="1813287"/>
              <a:ext cx="790000" cy="555800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007752" y="2430831"/>
              <a:ext cx="1641713" cy="555916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6859503" y="1813287"/>
              <a:ext cx="789971" cy="555800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728138" y="1813287"/>
              <a:ext cx="559247" cy="258120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7728138" y="2131674"/>
              <a:ext cx="559247" cy="855073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8" name="Google Shape;648;p36"/>
          <p:cNvSpPr/>
          <p:nvPr/>
        </p:nvSpPr>
        <p:spPr>
          <a:xfrm>
            <a:off x="1040525" y="1580625"/>
            <a:ext cx="1355700" cy="678900"/>
          </a:xfrm>
          <a:prstGeom prst="roundRect">
            <a:avLst>
              <a:gd name="adj" fmla="val 8585"/>
            </a:avLst>
          </a:prstGeom>
          <a:gradFill>
            <a:gsLst>
              <a:gs pos="0">
                <a:srgbClr val="8D90E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3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0" name="Google Shape;650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51" name="Google Shape;651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5" name="Google Shape;655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56" name="Google Shape;656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7" name="Google Shape;657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58" name="Google Shape;658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59" name="Google Shape;659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1" name="Google Shape;661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62" name="Google Shape;662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64" name="Google Shape;664;p3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EXTRAS.HTML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5" name="Google Shape;665;p36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/EXTRAS</a:t>
            </a:r>
            <a:endParaRPr dirty="0"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</a:t>
            </a:r>
            <a:r>
              <a:rPr lang="en" dirty="0" err="1"/>
              <a:t>dieser</a:t>
            </a:r>
            <a:r>
              <a:rPr lang="en" dirty="0"/>
              <a:t> Stelle </a:t>
            </a:r>
            <a:r>
              <a:rPr lang="en" dirty="0" err="1"/>
              <a:t>noch</a:t>
            </a:r>
            <a:r>
              <a:rPr lang="en" dirty="0"/>
              <a:t> </a:t>
            </a:r>
            <a:r>
              <a:rPr lang="en" dirty="0" err="1"/>
              <a:t>ein</a:t>
            </a:r>
            <a:r>
              <a:rPr lang="en" dirty="0"/>
              <a:t> </a:t>
            </a:r>
            <a:r>
              <a:rPr lang="en" dirty="0" err="1"/>
              <a:t>paar</a:t>
            </a:r>
            <a:r>
              <a:rPr lang="en" dirty="0"/>
              <a:t> Dinge…</a:t>
            </a:r>
            <a:endParaRPr dirty="0"/>
          </a:p>
        </p:txBody>
      </p:sp>
      <p:cxnSp>
        <p:nvCxnSpPr>
          <p:cNvPr id="667" name="Google Shape;667;p36"/>
          <p:cNvCxnSpPr/>
          <p:nvPr/>
        </p:nvCxnSpPr>
        <p:spPr>
          <a:xfrm>
            <a:off x="3558000" y="12071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8" name="Google Shape;668;p36"/>
          <p:cNvSpPr/>
          <p:nvPr/>
        </p:nvSpPr>
        <p:spPr>
          <a:xfrm>
            <a:off x="1214637" y="1670945"/>
            <a:ext cx="325435" cy="325864"/>
          </a:xfrm>
          <a:custGeom>
            <a:avLst/>
            <a:gdLst/>
            <a:ahLst/>
            <a:cxnLst/>
            <a:rect l="l" t="t" r="r" b="b"/>
            <a:pathLst>
              <a:path w="7589" h="7599" extrusionOk="0">
                <a:moveTo>
                  <a:pt x="3794" y="0"/>
                </a:moveTo>
                <a:cubicBezTo>
                  <a:pt x="1697" y="0"/>
                  <a:pt x="0" y="1703"/>
                  <a:pt x="0" y="3800"/>
                </a:cubicBezTo>
                <a:cubicBezTo>
                  <a:pt x="0" y="4884"/>
                  <a:pt x="449" y="5861"/>
                  <a:pt x="1176" y="6550"/>
                </a:cubicBezTo>
                <a:cubicBezTo>
                  <a:pt x="1861" y="7200"/>
                  <a:pt x="2781" y="7599"/>
                  <a:pt x="3794" y="7599"/>
                </a:cubicBezTo>
                <a:cubicBezTo>
                  <a:pt x="4812" y="7599"/>
                  <a:pt x="5733" y="7200"/>
                  <a:pt x="6413" y="6550"/>
                </a:cubicBezTo>
                <a:cubicBezTo>
                  <a:pt x="7138" y="5856"/>
                  <a:pt x="7589" y="4884"/>
                  <a:pt x="7589" y="3800"/>
                </a:cubicBezTo>
                <a:cubicBezTo>
                  <a:pt x="7589" y="1703"/>
                  <a:pt x="5896" y="0"/>
                  <a:pt x="37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36"/>
          <p:cNvSpPr/>
          <p:nvPr/>
        </p:nvSpPr>
        <p:spPr>
          <a:xfrm>
            <a:off x="1324030" y="1718502"/>
            <a:ext cx="106649" cy="106820"/>
          </a:xfrm>
          <a:custGeom>
            <a:avLst/>
            <a:gdLst/>
            <a:ahLst/>
            <a:cxnLst/>
            <a:rect l="l" t="t" r="r" b="b"/>
            <a:pathLst>
              <a:path w="2487" h="2491" extrusionOk="0">
                <a:moveTo>
                  <a:pt x="1243" y="1"/>
                </a:moveTo>
                <a:cubicBezTo>
                  <a:pt x="558" y="1"/>
                  <a:pt x="1" y="558"/>
                  <a:pt x="1" y="1243"/>
                </a:cubicBezTo>
                <a:cubicBezTo>
                  <a:pt x="1" y="1934"/>
                  <a:pt x="558" y="2491"/>
                  <a:pt x="1243" y="2491"/>
                </a:cubicBezTo>
                <a:cubicBezTo>
                  <a:pt x="1934" y="2491"/>
                  <a:pt x="2486" y="1934"/>
                  <a:pt x="2486" y="1243"/>
                </a:cubicBezTo>
                <a:cubicBezTo>
                  <a:pt x="2486" y="558"/>
                  <a:pt x="1934" y="1"/>
                  <a:pt x="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36"/>
          <p:cNvSpPr/>
          <p:nvPr/>
        </p:nvSpPr>
        <p:spPr>
          <a:xfrm>
            <a:off x="1265024" y="1865463"/>
            <a:ext cx="224619" cy="131349"/>
          </a:xfrm>
          <a:custGeom>
            <a:avLst/>
            <a:gdLst/>
            <a:ahLst/>
            <a:cxnLst/>
            <a:rect l="l" t="t" r="r" b="b"/>
            <a:pathLst>
              <a:path w="5238" h="3063" extrusionOk="0">
                <a:moveTo>
                  <a:pt x="2619" y="0"/>
                </a:moveTo>
                <a:cubicBezTo>
                  <a:pt x="1367" y="0"/>
                  <a:pt x="308" y="853"/>
                  <a:pt x="1" y="2014"/>
                </a:cubicBezTo>
                <a:cubicBezTo>
                  <a:pt x="686" y="2664"/>
                  <a:pt x="1606" y="3063"/>
                  <a:pt x="2619" y="3063"/>
                </a:cubicBezTo>
                <a:cubicBezTo>
                  <a:pt x="3637" y="3063"/>
                  <a:pt x="4558" y="2664"/>
                  <a:pt x="5238" y="2014"/>
                </a:cubicBezTo>
                <a:cubicBezTo>
                  <a:pt x="4931" y="853"/>
                  <a:pt x="3872" y="0"/>
                  <a:pt x="26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1" name="Google Shape;671;p36"/>
          <p:cNvGrpSpPr/>
          <p:nvPr/>
        </p:nvGrpSpPr>
        <p:grpSpPr>
          <a:xfrm>
            <a:off x="1214633" y="2037681"/>
            <a:ext cx="1007698" cy="131347"/>
            <a:chOff x="1397158" y="2606681"/>
            <a:chExt cx="1007698" cy="131347"/>
          </a:xfrm>
        </p:grpSpPr>
        <p:sp>
          <p:nvSpPr>
            <p:cNvPr id="672" name="Google Shape;672;p36"/>
            <p:cNvSpPr/>
            <p:nvPr/>
          </p:nvSpPr>
          <p:spPr>
            <a:xfrm>
              <a:off x="1397158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2" y="1"/>
                  </a:moveTo>
                  <a:cubicBezTo>
                    <a:pt x="1836" y="1"/>
                    <a:pt x="1711" y="66"/>
                    <a:pt x="1647" y="196"/>
                  </a:cubicBezTo>
                  <a:lnTo>
                    <a:pt x="1345" y="816"/>
                  </a:lnTo>
                  <a:cubicBezTo>
                    <a:pt x="1295" y="918"/>
                    <a:pt x="1192" y="989"/>
                    <a:pt x="1080" y="1005"/>
                  </a:cubicBezTo>
                  <a:lnTo>
                    <a:pt x="399" y="1102"/>
                  </a:lnTo>
                  <a:cubicBezTo>
                    <a:pt x="113" y="1147"/>
                    <a:pt x="0" y="1501"/>
                    <a:pt x="205" y="1699"/>
                  </a:cubicBezTo>
                  <a:lnTo>
                    <a:pt x="696" y="2181"/>
                  </a:lnTo>
                  <a:cubicBezTo>
                    <a:pt x="783" y="2263"/>
                    <a:pt x="819" y="2374"/>
                    <a:pt x="798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1" y="3576"/>
                    <a:pt x="1137" y="3563"/>
                    <a:pt x="1192" y="3535"/>
                  </a:cubicBezTo>
                  <a:lnTo>
                    <a:pt x="1801" y="3214"/>
                  </a:lnTo>
                  <a:cubicBezTo>
                    <a:pt x="1849" y="3188"/>
                    <a:pt x="1904" y="3175"/>
                    <a:pt x="1960" y="3175"/>
                  </a:cubicBezTo>
                  <a:cubicBezTo>
                    <a:pt x="2015" y="3175"/>
                    <a:pt x="2072" y="3188"/>
                    <a:pt x="2123" y="3214"/>
                  </a:cubicBezTo>
                  <a:lnTo>
                    <a:pt x="2731" y="3535"/>
                  </a:lnTo>
                  <a:cubicBezTo>
                    <a:pt x="2785" y="3563"/>
                    <a:pt x="2840" y="3576"/>
                    <a:pt x="2894" y="3576"/>
                  </a:cubicBezTo>
                  <a:cubicBezTo>
                    <a:pt x="3098" y="3576"/>
                    <a:pt x="3279" y="3394"/>
                    <a:pt x="3238" y="3167"/>
                  </a:cubicBezTo>
                  <a:lnTo>
                    <a:pt x="3125" y="2487"/>
                  </a:lnTo>
                  <a:cubicBezTo>
                    <a:pt x="3105" y="2374"/>
                    <a:pt x="3141" y="2263"/>
                    <a:pt x="3222" y="2181"/>
                  </a:cubicBezTo>
                  <a:lnTo>
                    <a:pt x="3713" y="1699"/>
                  </a:lnTo>
                  <a:cubicBezTo>
                    <a:pt x="3923" y="1501"/>
                    <a:pt x="3811" y="1147"/>
                    <a:pt x="3519" y="1102"/>
                  </a:cubicBezTo>
                  <a:lnTo>
                    <a:pt x="2844" y="1005"/>
                  </a:lnTo>
                  <a:cubicBezTo>
                    <a:pt x="2726" y="989"/>
                    <a:pt x="2629" y="918"/>
                    <a:pt x="2578" y="816"/>
                  </a:cubicBezTo>
                  <a:lnTo>
                    <a:pt x="2277" y="196"/>
                  </a:lnTo>
                  <a:cubicBezTo>
                    <a:pt x="2212" y="66"/>
                    <a:pt x="2087" y="1"/>
                    <a:pt x="1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1613003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1" y="1"/>
                  </a:moveTo>
                  <a:cubicBezTo>
                    <a:pt x="1836" y="1"/>
                    <a:pt x="1711" y="66"/>
                    <a:pt x="1646" y="196"/>
                  </a:cubicBezTo>
                  <a:lnTo>
                    <a:pt x="1345" y="816"/>
                  </a:lnTo>
                  <a:cubicBezTo>
                    <a:pt x="1294" y="918"/>
                    <a:pt x="1192" y="989"/>
                    <a:pt x="1079" y="1005"/>
                  </a:cubicBezTo>
                  <a:lnTo>
                    <a:pt x="399" y="1102"/>
                  </a:lnTo>
                  <a:cubicBezTo>
                    <a:pt x="112" y="1147"/>
                    <a:pt x="0" y="1501"/>
                    <a:pt x="204" y="1699"/>
                  </a:cubicBezTo>
                  <a:lnTo>
                    <a:pt x="701" y="2181"/>
                  </a:lnTo>
                  <a:cubicBezTo>
                    <a:pt x="782" y="2263"/>
                    <a:pt x="818" y="2374"/>
                    <a:pt x="798" y="2487"/>
                  </a:cubicBezTo>
                  <a:lnTo>
                    <a:pt x="685" y="3167"/>
                  </a:lnTo>
                  <a:cubicBezTo>
                    <a:pt x="644" y="3394"/>
                    <a:pt x="825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0" y="3214"/>
                  </a:lnTo>
                  <a:cubicBezTo>
                    <a:pt x="1851" y="3188"/>
                    <a:pt x="1906" y="3175"/>
                    <a:pt x="1961" y="3175"/>
                  </a:cubicBezTo>
                  <a:cubicBezTo>
                    <a:pt x="2016" y="3175"/>
                    <a:pt x="2071" y="3188"/>
                    <a:pt x="2122" y="3214"/>
                  </a:cubicBezTo>
                  <a:lnTo>
                    <a:pt x="2731" y="3535"/>
                  </a:lnTo>
                  <a:cubicBezTo>
                    <a:pt x="2784" y="3563"/>
                    <a:pt x="2840" y="3576"/>
                    <a:pt x="2894" y="3576"/>
                  </a:cubicBezTo>
                  <a:cubicBezTo>
                    <a:pt x="3097" y="3576"/>
                    <a:pt x="3277" y="3394"/>
                    <a:pt x="3237" y="3167"/>
                  </a:cubicBezTo>
                  <a:lnTo>
                    <a:pt x="3125" y="2487"/>
                  </a:lnTo>
                  <a:cubicBezTo>
                    <a:pt x="3104" y="2374"/>
                    <a:pt x="3140" y="2263"/>
                    <a:pt x="3222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3" y="1005"/>
                  </a:lnTo>
                  <a:cubicBezTo>
                    <a:pt x="2726" y="989"/>
                    <a:pt x="2628" y="918"/>
                    <a:pt x="2578" y="816"/>
                  </a:cubicBezTo>
                  <a:lnTo>
                    <a:pt x="2276" y="196"/>
                  </a:lnTo>
                  <a:cubicBezTo>
                    <a:pt x="2212" y="66"/>
                    <a:pt x="2087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28847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3" y="1"/>
                  </a:moveTo>
                  <a:cubicBezTo>
                    <a:pt x="1839" y="1"/>
                    <a:pt x="1713" y="66"/>
                    <a:pt x="1647" y="196"/>
                  </a:cubicBezTo>
                  <a:lnTo>
                    <a:pt x="1345" y="816"/>
                  </a:lnTo>
                  <a:cubicBezTo>
                    <a:pt x="1294" y="918"/>
                    <a:pt x="1197" y="989"/>
                    <a:pt x="1084" y="1005"/>
                  </a:cubicBezTo>
                  <a:lnTo>
                    <a:pt x="404" y="1102"/>
                  </a:lnTo>
                  <a:cubicBezTo>
                    <a:pt x="118" y="1147"/>
                    <a:pt x="0" y="1501"/>
                    <a:pt x="210" y="1699"/>
                  </a:cubicBezTo>
                  <a:lnTo>
                    <a:pt x="701" y="2181"/>
                  </a:lnTo>
                  <a:cubicBezTo>
                    <a:pt x="783" y="2263"/>
                    <a:pt x="819" y="2374"/>
                    <a:pt x="803" y="2487"/>
                  </a:cubicBezTo>
                  <a:lnTo>
                    <a:pt x="685" y="3167"/>
                  </a:lnTo>
                  <a:cubicBezTo>
                    <a:pt x="645" y="3394"/>
                    <a:pt x="826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1" y="3214"/>
                  </a:lnTo>
                  <a:cubicBezTo>
                    <a:pt x="1852" y="3188"/>
                    <a:pt x="1908" y="3175"/>
                    <a:pt x="1964" y="3175"/>
                  </a:cubicBezTo>
                  <a:cubicBezTo>
                    <a:pt x="2020" y="3175"/>
                    <a:pt x="2076" y="3188"/>
                    <a:pt x="2127" y="3214"/>
                  </a:cubicBezTo>
                  <a:lnTo>
                    <a:pt x="2731" y="3535"/>
                  </a:lnTo>
                  <a:cubicBezTo>
                    <a:pt x="2786" y="3563"/>
                    <a:pt x="2842" y="3576"/>
                    <a:pt x="2896" y="3576"/>
                  </a:cubicBezTo>
                  <a:cubicBezTo>
                    <a:pt x="3101" y="3576"/>
                    <a:pt x="3279" y="3394"/>
                    <a:pt x="3243" y="3167"/>
                  </a:cubicBezTo>
                  <a:lnTo>
                    <a:pt x="3125" y="2487"/>
                  </a:lnTo>
                  <a:cubicBezTo>
                    <a:pt x="3104" y="2374"/>
                    <a:pt x="3146" y="2263"/>
                    <a:pt x="3227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4" y="1005"/>
                  </a:lnTo>
                  <a:cubicBezTo>
                    <a:pt x="2731" y="989"/>
                    <a:pt x="2634" y="918"/>
                    <a:pt x="2582" y="816"/>
                  </a:cubicBezTo>
                  <a:lnTo>
                    <a:pt x="2276" y="196"/>
                  </a:lnTo>
                  <a:cubicBezTo>
                    <a:pt x="2212" y="66"/>
                    <a:pt x="2088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2044692" y="2606681"/>
              <a:ext cx="144283" cy="131347"/>
            </a:xfrm>
            <a:custGeom>
              <a:avLst/>
              <a:gdLst/>
              <a:ahLst/>
              <a:cxnLst/>
              <a:rect l="l" t="t" r="r" b="b"/>
              <a:pathLst>
                <a:path w="3929" h="3577" extrusionOk="0">
                  <a:moveTo>
                    <a:pt x="1965" y="1"/>
                  </a:moveTo>
                  <a:cubicBezTo>
                    <a:pt x="1841" y="1"/>
                    <a:pt x="1717" y="66"/>
                    <a:pt x="1653" y="196"/>
                  </a:cubicBezTo>
                  <a:lnTo>
                    <a:pt x="1346" y="816"/>
                  </a:lnTo>
                  <a:cubicBezTo>
                    <a:pt x="1296" y="918"/>
                    <a:pt x="1198" y="989"/>
                    <a:pt x="1086" y="1005"/>
                  </a:cubicBezTo>
                  <a:lnTo>
                    <a:pt x="406" y="1102"/>
                  </a:lnTo>
                  <a:cubicBezTo>
                    <a:pt x="119" y="1147"/>
                    <a:pt x="1" y="1501"/>
                    <a:pt x="211" y="1699"/>
                  </a:cubicBezTo>
                  <a:lnTo>
                    <a:pt x="702" y="2181"/>
                  </a:lnTo>
                  <a:cubicBezTo>
                    <a:pt x="784" y="2263"/>
                    <a:pt x="820" y="2374"/>
                    <a:pt x="805" y="2487"/>
                  </a:cubicBezTo>
                  <a:lnTo>
                    <a:pt x="687" y="3167"/>
                  </a:lnTo>
                  <a:cubicBezTo>
                    <a:pt x="646" y="3394"/>
                    <a:pt x="827" y="3576"/>
                    <a:pt x="1030" y="3576"/>
                  </a:cubicBezTo>
                  <a:cubicBezTo>
                    <a:pt x="1084" y="3576"/>
                    <a:pt x="1139" y="3563"/>
                    <a:pt x="1193" y="3535"/>
                  </a:cubicBezTo>
                  <a:lnTo>
                    <a:pt x="1801" y="3214"/>
                  </a:lnTo>
                  <a:cubicBezTo>
                    <a:pt x="1852" y="3188"/>
                    <a:pt x="1909" y="3175"/>
                    <a:pt x="1965" y="3175"/>
                  </a:cubicBezTo>
                  <a:cubicBezTo>
                    <a:pt x="2021" y="3175"/>
                    <a:pt x="2078" y="3188"/>
                    <a:pt x="2129" y="3214"/>
                  </a:cubicBezTo>
                  <a:lnTo>
                    <a:pt x="2738" y="3535"/>
                  </a:lnTo>
                  <a:cubicBezTo>
                    <a:pt x="2791" y="3563"/>
                    <a:pt x="2847" y="3576"/>
                    <a:pt x="2900" y="3576"/>
                  </a:cubicBezTo>
                  <a:cubicBezTo>
                    <a:pt x="3102" y="3576"/>
                    <a:pt x="3280" y="3394"/>
                    <a:pt x="3244" y="3167"/>
                  </a:cubicBezTo>
                  <a:lnTo>
                    <a:pt x="3126" y="2487"/>
                  </a:lnTo>
                  <a:cubicBezTo>
                    <a:pt x="3106" y="2374"/>
                    <a:pt x="3147" y="2263"/>
                    <a:pt x="3229" y="2181"/>
                  </a:cubicBezTo>
                  <a:lnTo>
                    <a:pt x="3720" y="1699"/>
                  </a:lnTo>
                  <a:cubicBezTo>
                    <a:pt x="3928" y="1501"/>
                    <a:pt x="3812" y="1147"/>
                    <a:pt x="3525" y="1102"/>
                  </a:cubicBezTo>
                  <a:lnTo>
                    <a:pt x="2845" y="1005"/>
                  </a:lnTo>
                  <a:cubicBezTo>
                    <a:pt x="2732" y="989"/>
                    <a:pt x="2635" y="918"/>
                    <a:pt x="2585" y="816"/>
                  </a:cubicBezTo>
                  <a:lnTo>
                    <a:pt x="2278" y="196"/>
                  </a:lnTo>
                  <a:cubicBezTo>
                    <a:pt x="2213" y="66"/>
                    <a:pt x="2089" y="1"/>
                    <a:pt x="1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260757" y="2606681"/>
              <a:ext cx="144099" cy="131347"/>
            </a:xfrm>
            <a:custGeom>
              <a:avLst/>
              <a:gdLst/>
              <a:ahLst/>
              <a:cxnLst/>
              <a:rect l="l" t="t" r="r" b="b"/>
              <a:pathLst>
                <a:path w="3924" h="3577" extrusionOk="0">
                  <a:moveTo>
                    <a:pt x="1960" y="1"/>
                  </a:moveTo>
                  <a:cubicBezTo>
                    <a:pt x="1835" y="1"/>
                    <a:pt x="1711" y="66"/>
                    <a:pt x="1647" y="196"/>
                  </a:cubicBezTo>
                  <a:lnTo>
                    <a:pt x="1340" y="816"/>
                  </a:lnTo>
                  <a:cubicBezTo>
                    <a:pt x="1290" y="918"/>
                    <a:pt x="1193" y="989"/>
                    <a:pt x="1080" y="1005"/>
                  </a:cubicBezTo>
                  <a:lnTo>
                    <a:pt x="400" y="1102"/>
                  </a:lnTo>
                  <a:cubicBezTo>
                    <a:pt x="113" y="1147"/>
                    <a:pt x="1" y="1501"/>
                    <a:pt x="205" y="1699"/>
                  </a:cubicBezTo>
                  <a:lnTo>
                    <a:pt x="696" y="2181"/>
                  </a:lnTo>
                  <a:cubicBezTo>
                    <a:pt x="778" y="2263"/>
                    <a:pt x="818" y="2374"/>
                    <a:pt x="799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2" y="3576"/>
                    <a:pt x="1138" y="3563"/>
                    <a:pt x="1193" y="3535"/>
                  </a:cubicBezTo>
                  <a:lnTo>
                    <a:pt x="1795" y="3214"/>
                  </a:lnTo>
                  <a:cubicBezTo>
                    <a:pt x="1847" y="3188"/>
                    <a:pt x="1903" y="3175"/>
                    <a:pt x="1960" y="3175"/>
                  </a:cubicBezTo>
                  <a:cubicBezTo>
                    <a:pt x="2016" y="3175"/>
                    <a:pt x="2072" y="3188"/>
                    <a:pt x="2123" y="3214"/>
                  </a:cubicBezTo>
                  <a:lnTo>
                    <a:pt x="2732" y="3535"/>
                  </a:lnTo>
                  <a:cubicBezTo>
                    <a:pt x="2785" y="3563"/>
                    <a:pt x="2841" y="3576"/>
                    <a:pt x="2894" y="3576"/>
                  </a:cubicBezTo>
                  <a:cubicBezTo>
                    <a:pt x="3098" y="3576"/>
                    <a:pt x="3278" y="3394"/>
                    <a:pt x="3237" y="3167"/>
                  </a:cubicBezTo>
                  <a:lnTo>
                    <a:pt x="3119" y="2487"/>
                  </a:lnTo>
                  <a:cubicBezTo>
                    <a:pt x="3105" y="2374"/>
                    <a:pt x="3140" y="2263"/>
                    <a:pt x="3223" y="2181"/>
                  </a:cubicBezTo>
                  <a:lnTo>
                    <a:pt x="3714" y="1699"/>
                  </a:lnTo>
                  <a:cubicBezTo>
                    <a:pt x="3923" y="1501"/>
                    <a:pt x="3806" y="1147"/>
                    <a:pt x="3518" y="1102"/>
                  </a:cubicBezTo>
                  <a:lnTo>
                    <a:pt x="2838" y="1005"/>
                  </a:lnTo>
                  <a:cubicBezTo>
                    <a:pt x="2727" y="989"/>
                    <a:pt x="2629" y="918"/>
                    <a:pt x="2578" y="816"/>
                  </a:cubicBezTo>
                  <a:lnTo>
                    <a:pt x="2276" y="196"/>
                  </a:lnTo>
                  <a:cubicBezTo>
                    <a:pt x="2210" y="66"/>
                    <a:pt x="2085" y="1"/>
                    <a:pt x="1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7" name="Google Shape;677;p36"/>
          <p:cNvSpPr/>
          <p:nvPr/>
        </p:nvSpPr>
        <p:spPr>
          <a:xfrm>
            <a:off x="1646325" y="1726150"/>
            <a:ext cx="576015" cy="38928"/>
          </a:xfrm>
          <a:custGeom>
            <a:avLst/>
            <a:gdLst/>
            <a:ahLst/>
            <a:cxnLst/>
            <a:rect l="l" t="t" r="r" b="b"/>
            <a:pathLst>
              <a:path w="21856" h="1295" extrusionOk="0">
                <a:moveTo>
                  <a:pt x="647" y="1"/>
                </a:moveTo>
                <a:cubicBezTo>
                  <a:pt x="286" y="1"/>
                  <a:pt x="0" y="286"/>
                  <a:pt x="0" y="648"/>
                </a:cubicBezTo>
                <a:cubicBezTo>
                  <a:pt x="0" y="1002"/>
                  <a:pt x="286" y="1294"/>
                  <a:pt x="647" y="1294"/>
                </a:cubicBezTo>
                <a:lnTo>
                  <a:pt x="21209" y="1294"/>
                </a:lnTo>
                <a:cubicBezTo>
                  <a:pt x="21570" y="1294"/>
                  <a:pt x="21855" y="1002"/>
                  <a:pt x="21855" y="648"/>
                </a:cubicBezTo>
                <a:cubicBezTo>
                  <a:pt x="21855" y="286"/>
                  <a:pt x="21570" y="1"/>
                  <a:pt x="2120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36"/>
          <p:cNvSpPr/>
          <p:nvPr/>
        </p:nvSpPr>
        <p:spPr>
          <a:xfrm>
            <a:off x="1646325" y="1814558"/>
            <a:ext cx="576015" cy="38868"/>
          </a:xfrm>
          <a:custGeom>
            <a:avLst/>
            <a:gdLst/>
            <a:ahLst/>
            <a:cxnLst/>
            <a:rect l="l" t="t" r="r" b="b"/>
            <a:pathLst>
              <a:path w="21856" h="1293" extrusionOk="0">
                <a:moveTo>
                  <a:pt x="647" y="0"/>
                </a:moveTo>
                <a:cubicBezTo>
                  <a:pt x="286" y="0"/>
                  <a:pt x="0" y="291"/>
                  <a:pt x="0" y="646"/>
                </a:cubicBezTo>
                <a:cubicBezTo>
                  <a:pt x="0" y="1007"/>
                  <a:pt x="286" y="1292"/>
                  <a:pt x="647" y="1292"/>
                </a:cubicBezTo>
                <a:lnTo>
                  <a:pt x="21209" y="1292"/>
                </a:lnTo>
                <a:cubicBezTo>
                  <a:pt x="21570" y="1292"/>
                  <a:pt x="21855" y="1007"/>
                  <a:pt x="21855" y="646"/>
                </a:cubicBezTo>
                <a:cubicBezTo>
                  <a:pt x="21855" y="291"/>
                  <a:pt x="21570" y="0"/>
                  <a:pt x="2120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36"/>
          <p:cNvSpPr/>
          <p:nvPr/>
        </p:nvSpPr>
        <p:spPr>
          <a:xfrm>
            <a:off x="1646325" y="1902726"/>
            <a:ext cx="481479" cy="38898"/>
          </a:xfrm>
          <a:custGeom>
            <a:avLst/>
            <a:gdLst/>
            <a:ahLst/>
            <a:cxnLst/>
            <a:rect l="l" t="t" r="r" b="b"/>
            <a:pathLst>
              <a:path w="18269" h="1294" extrusionOk="0">
                <a:moveTo>
                  <a:pt x="647" y="1"/>
                </a:moveTo>
                <a:cubicBezTo>
                  <a:pt x="286" y="1"/>
                  <a:pt x="0" y="293"/>
                  <a:pt x="0" y="647"/>
                </a:cubicBezTo>
                <a:cubicBezTo>
                  <a:pt x="0" y="1007"/>
                  <a:pt x="286" y="1294"/>
                  <a:pt x="647" y="1294"/>
                </a:cubicBezTo>
                <a:lnTo>
                  <a:pt x="17623" y="1294"/>
                </a:lnTo>
                <a:cubicBezTo>
                  <a:pt x="17978" y="1294"/>
                  <a:pt x="18269" y="1007"/>
                  <a:pt x="18269" y="647"/>
                </a:cubicBezTo>
                <a:cubicBezTo>
                  <a:pt x="18269" y="293"/>
                  <a:pt x="17978" y="1"/>
                  <a:pt x="1762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0" name="Google Shape;680;p36"/>
          <p:cNvGrpSpPr/>
          <p:nvPr/>
        </p:nvGrpSpPr>
        <p:grpSpPr>
          <a:xfrm>
            <a:off x="1884725" y="2724775"/>
            <a:ext cx="1355700" cy="262500"/>
            <a:chOff x="1884725" y="2724775"/>
            <a:chExt cx="1355700" cy="262500"/>
          </a:xfrm>
        </p:grpSpPr>
        <p:sp>
          <p:nvSpPr>
            <p:cNvPr id="681" name="Google Shape;681;p36"/>
            <p:cNvSpPr/>
            <p:nvPr/>
          </p:nvSpPr>
          <p:spPr>
            <a:xfrm>
              <a:off x="1884725" y="2724775"/>
              <a:ext cx="1355700" cy="262500"/>
            </a:xfrm>
            <a:prstGeom prst="roundRect">
              <a:avLst>
                <a:gd name="adj" fmla="val 236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2176700" y="2836550"/>
              <a:ext cx="964615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2176700" y="2836550"/>
              <a:ext cx="463839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983825" y="2792040"/>
              <a:ext cx="133214" cy="127937"/>
            </a:xfrm>
            <a:custGeom>
              <a:avLst/>
              <a:gdLst/>
              <a:ahLst/>
              <a:cxnLst/>
              <a:rect l="l" t="t" r="r" b="b"/>
              <a:pathLst>
                <a:path w="9517" h="9140" extrusionOk="0">
                  <a:moveTo>
                    <a:pt x="2167" y="1"/>
                  </a:moveTo>
                  <a:lnTo>
                    <a:pt x="2167" y="4844"/>
                  </a:lnTo>
                  <a:lnTo>
                    <a:pt x="0" y="4844"/>
                  </a:lnTo>
                  <a:lnTo>
                    <a:pt x="2167" y="6803"/>
                  </a:lnTo>
                  <a:lnTo>
                    <a:pt x="4761" y="9139"/>
                  </a:lnTo>
                  <a:lnTo>
                    <a:pt x="9517" y="4844"/>
                  </a:lnTo>
                  <a:lnTo>
                    <a:pt x="7348" y="4844"/>
                  </a:lnTo>
                  <a:lnTo>
                    <a:pt x="7348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5" name="Google Shape;685;p36"/>
          <p:cNvGrpSpPr/>
          <p:nvPr/>
        </p:nvGrpSpPr>
        <p:grpSpPr>
          <a:xfrm>
            <a:off x="1251920" y="3452543"/>
            <a:ext cx="694832" cy="494692"/>
            <a:chOff x="3336290" y="764021"/>
            <a:chExt cx="810300" cy="576900"/>
          </a:xfrm>
        </p:grpSpPr>
        <p:sp>
          <p:nvSpPr>
            <p:cNvPr id="686" name="Google Shape;686;p36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9" name="Google Shape;689;p36"/>
          <p:cNvGrpSpPr/>
          <p:nvPr/>
        </p:nvGrpSpPr>
        <p:grpSpPr>
          <a:xfrm>
            <a:off x="2895002" y="3452544"/>
            <a:ext cx="767672" cy="251306"/>
            <a:chOff x="6394925" y="2541508"/>
            <a:chExt cx="736800" cy="241200"/>
          </a:xfrm>
        </p:grpSpPr>
        <p:sp>
          <p:nvSpPr>
            <p:cNvPr id="690" name="Google Shape;690;p36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6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6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6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4" name="Google Shape;694;p36"/>
          <p:cNvSpPr/>
          <p:nvPr/>
        </p:nvSpPr>
        <p:spPr>
          <a:xfrm>
            <a:off x="3333299" y="1699552"/>
            <a:ext cx="440861" cy="441047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5" name="Google Shape;695;p36"/>
          <p:cNvSpPr/>
          <p:nvPr/>
        </p:nvSpPr>
        <p:spPr>
          <a:xfrm>
            <a:off x="3435392" y="1812376"/>
            <a:ext cx="236675" cy="215400"/>
          </a:xfrm>
          <a:custGeom>
            <a:avLst/>
            <a:gdLst/>
            <a:ahLst/>
            <a:cxnLst/>
            <a:rect l="l" t="t" r="r" b="b"/>
            <a:pathLst>
              <a:path w="9467" h="8616" extrusionOk="0">
                <a:moveTo>
                  <a:pt x="4733" y="1"/>
                </a:moveTo>
                <a:cubicBezTo>
                  <a:pt x="4606" y="1"/>
                  <a:pt x="4480" y="48"/>
                  <a:pt x="4383" y="142"/>
                </a:cubicBezTo>
                <a:lnTo>
                  <a:pt x="210" y="4131"/>
                </a:lnTo>
                <a:cubicBezTo>
                  <a:pt x="10" y="4325"/>
                  <a:pt x="0" y="4648"/>
                  <a:pt x="194" y="4847"/>
                </a:cubicBezTo>
                <a:cubicBezTo>
                  <a:pt x="295" y="4952"/>
                  <a:pt x="429" y="5005"/>
                  <a:pt x="564" y="5005"/>
                </a:cubicBezTo>
                <a:cubicBezTo>
                  <a:pt x="690" y="5005"/>
                  <a:pt x="817" y="4959"/>
                  <a:pt x="916" y="4867"/>
                </a:cubicBezTo>
                <a:lnTo>
                  <a:pt x="4730" y="1211"/>
                </a:lnTo>
                <a:lnTo>
                  <a:pt x="8551" y="4867"/>
                </a:lnTo>
                <a:cubicBezTo>
                  <a:pt x="8648" y="4959"/>
                  <a:pt x="8776" y="5005"/>
                  <a:pt x="8903" y="5005"/>
                </a:cubicBezTo>
                <a:cubicBezTo>
                  <a:pt x="9037" y="5005"/>
                  <a:pt x="9170" y="4955"/>
                  <a:pt x="9271" y="4847"/>
                </a:cubicBezTo>
                <a:cubicBezTo>
                  <a:pt x="9467" y="4648"/>
                  <a:pt x="9456" y="4325"/>
                  <a:pt x="9257" y="4131"/>
                </a:cubicBezTo>
                <a:lnTo>
                  <a:pt x="5084" y="142"/>
                </a:lnTo>
                <a:cubicBezTo>
                  <a:pt x="4986" y="48"/>
                  <a:pt x="4860" y="1"/>
                  <a:pt x="4733" y="1"/>
                </a:cubicBezTo>
                <a:close/>
                <a:moveTo>
                  <a:pt x="4730" y="2203"/>
                </a:moveTo>
                <a:lnTo>
                  <a:pt x="1355" y="5434"/>
                </a:lnTo>
                <a:lnTo>
                  <a:pt x="1355" y="8616"/>
                </a:lnTo>
                <a:lnTo>
                  <a:pt x="3928" y="8616"/>
                </a:lnTo>
                <a:lnTo>
                  <a:pt x="3928" y="6529"/>
                </a:lnTo>
                <a:lnTo>
                  <a:pt x="5539" y="6529"/>
                </a:lnTo>
                <a:lnTo>
                  <a:pt x="5539" y="8616"/>
                </a:lnTo>
                <a:lnTo>
                  <a:pt x="8106" y="8616"/>
                </a:lnTo>
                <a:lnTo>
                  <a:pt x="8106" y="5434"/>
                </a:lnTo>
                <a:lnTo>
                  <a:pt x="4730" y="220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36"/>
          <p:cNvSpPr/>
          <p:nvPr/>
        </p:nvSpPr>
        <p:spPr>
          <a:xfrm>
            <a:off x="3118883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36"/>
          <p:cNvSpPr/>
          <p:nvPr/>
        </p:nvSpPr>
        <p:spPr>
          <a:xfrm>
            <a:off x="2904474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3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9" name="Google Shape;699;p3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0" name="Google Shape;700;p3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p3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20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6" name="Google Shape;4346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47" name="Google Shape;4347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8" name="Google Shape;4348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0" name="Google Shape;4350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351" name="Google Shape;4351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2" name="Google Shape;4352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353" name="Google Shape;4353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4" name="Google Shape;4354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355" name="Google Shape;4355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6" name="Google Shape;4356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357" name="Google Shape;4357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358" name="Google Shape;4358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0" name="Google Shape;4360;p5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5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76865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ARCHITEKTUR</a:t>
            </a:r>
            <a:endParaRPr dirty="0"/>
          </a:p>
        </p:txBody>
      </p:sp>
      <p:sp>
        <p:nvSpPr>
          <p:cNvPr id="4367" name="Google Shape;4367;p5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5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5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5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1" name="Google Shape;4371;p58">
            <a:hlinkClick r:id="rId4" action="ppaction://hlinksldjump"/>
          </p:cNvPr>
          <p:cNvSpPr txBox="1"/>
          <p:nvPr/>
        </p:nvSpPr>
        <p:spPr>
          <a:xfrm>
            <a:off x="719988" y="4755900"/>
            <a:ext cx="813756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de-DE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SYSTEM-ARCHITECHTURE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36C039F-303B-864B-9675-7C8EA6A31A1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88" y="3343579"/>
            <a:ext cx="4966200" cy="1061858"/>
          </a:xfrm>
        </p:spPr>
        <p:txBody>
          <a:bodyPr/>
          <a:lstStyle/>
          <a:p>
            <a:pPr fontAlgn="base"/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134082A-4043-1E4C-8647-F54E1F9ADD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2927105"/>
            <a:ext cx="4966200" cy="4188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B7923A9-289B-994E-B558-71744B7AC0F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88" y="1740329"/>
            <a:ext cx="4966200" cy="6081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630AA6D-4BB4-114D-A7A8-613DB77143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23856"/>
            <a:ext cx="4966200" cy="4188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5FC08EA9-2A7B-B741-B407-CAE352D4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82364" y="1904719"/>
            <a:ext cx="2041636" cy="27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1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6" name="Google Shape;4346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47" name="Google Shape;4347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8" name="Google Shape;4348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0" name="Google Shape;4350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351" name="Google Shape;4351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2" name="Google Shape;4352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353" name="Google Shape;4353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4" name="Google Shape;4354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355" name="Google Shape;4355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6" name="Google Shape;4356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357" name="Google Shape;4357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358" name="Google Shape;4358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0" name="Google Shape;4360;p5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5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76865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/WAS HÄTTE MAN BESSER MACHEN KÖNNEN?</a:t>
            </a:r>
            <a:endParaRPr dirty="0"/>
          </a:p>
        </p:txBody>
      </p:sp>
      <p:sp>
        <p:nvSpPr>
          <p:cNvPr id="4367" name="Google Shape;4367;p5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5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5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5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1" name="Google Shape;4371;p58">
            <a:hlinkClick r:id="rId4" action="ppaction://hlinksldjump"/>
          </p:cNvPr>
          <p:cNvSpPr txBox="1"/>
          <p:nvPr/>
        </p:nvSpPr>
        <p:spPr>
          <a:xfrm>
            <a:off x="719988" y="4755900"/>
            <a:ext cx="813756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de-DE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IMPROVEMENTS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36C039F-303B-864B-9675-7C8EA6A31A1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88" y="3343579"/>
            <a:ext cx="4966200" cy="1061858"/>
          </a:xfrm>
        </p:spPr>
        <p:txBody>
          <a:bodyPr/>
          <a:lstStyle/>
          <a:p>
            <a:pPr fontAlgn="base"/>
            <a:r>
              <a:rPr lang="de-DE" dirty="0"/>
              <a:t>Explorative Evaluation</a:t>
            </a:r>
          </a:p>
          <a:p>
            <a:pPr fontAlgn="base"/>
            <a:r>
              <a:rPr lang="de-DE" dirty="0"/>
              <a:t>Angeleitete Evaluierung</a:t>
            </a:r>
          </a:p>
          <a:p>
            <a:pPr fontAlgn="base"/>
            <a:r>
              <a:rPr lang="de-DE" dirty="0"/>
              <a:t>Labor mit Eye-</a:t>
            </a:r>
            <a:r>
              <a:rPr lang="de-DE" dirty="0" err="1"/>
              <a:t>Tracker</a:t>
            </a: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134082A-4043-1E4C-8647-F54E1F9ADD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2927105"/>
            <a:ext cx="4966200" cy="418800"/>
          </a:xfrm>
        </p:spPr>
        <p:txBody>
          <a:bodyPr/>
          <a:lstStyle/>
          <a:p>
            <a:r>
              <a:rPr lang="de-DE" dirty="0"/>
              <a:t>/ALTERNATIVE_METHODEN_DER_EVALUATION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B7923A9-289B-994E-B558-71744B7AC0F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88" y="1740329"/>
            <a:ext cx="4966200" cy="608100"/>
          </a:xfrm>
        </p:spPr>
        <p:txBody>
          <a:bodyPr/>
          <a:lstStyle/>
          <a:p>
            <a:r>
              <a:rPr lang="de-DE" dirty="0"/>
              <a:t>Folglich auch bessere Ergebnisse</a:t>
            </a:r>
          </a:p>
          <a:p>
            <a:r>
              <a:rPr lang="de-DE" dirty="0"/>
              <a:t>Mehr Diversität</a:t>
            </a:r>
          </a:p>
          <a:p>
            <a:r>
              <a:rPr lang="de-DE" dirty="0"/>
              <a:t>Mehr Barrierefreiheit und kulturelle Abdeckung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630AA6D-4BB4-114D-A7A8-613DB77143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23856"/>
            <a:ext cx="4966200" cy="418800"/>
          </a:xfrm>
        </p:spPr>
        <p:txBody>
          <a:bodyPr/>
          <a:lstStyle/>
          <a:p>
            <a:r>
              <a:rPr lang="de-DE" dirty="0"/>
              <a:t>/MEHR_NUTZER_BETEILIGUNG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5FC08EA9-2A7B-B741-B407-CAE352D4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82364" y="1904719"/>
            <a:ext cx="2041636" cy="27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0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7" y="768350"/>
            <a:ext cx="3873906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200" b="0" dirty="0"/>
              <a:t>WIE OFT KOCHST DU </a:t>
            </a:r>
            <a:r>
              <a:rPr lang="de-DE" sz="4200" b="0" dirty="0">
                <a:solidFill>
                  <a:srgbClr val="FFEB7D"/>
                </a:solidFill>
              </a:rPr>
              <a:t>FAMILIENREZEPTE</a:t>
            </a:r>
            <a:r>
              <a:rPr lang="de-DE" sz="4200" b="0" dirty="0"/>
              <a:t>?</a:t>
            </a:r>
            <a:endParaRPr sz="4200"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„2020 fragten 37% bei Freunden und Familie nach Rezepten” </a:t>
            </a:r>
          </a:p>
          <a:p>
            <a:pPr marL="0" lvl="0" indent="0"/>
            <a:r>
              <a:rPr lang="de-DE"/>
              <a:t>- </a:t>
            </a:r>
            <a:r>
              <a:rPr lang="de-DE" err="1">
                <a:hlinkClick r:id="rId3"/>
              </a:rPr>
              <a:t>marktforschung.de</a:t>
            </a:r>
            <a:endParaRPr lang="de-DE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6216" y="4755900"/>
            <a:ext cx="206133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ABOUT_YOU-2.HTML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Vater und Sohn kochen in der Küche"/>
          <p:cNvPicPr preferRelativeResize="0"/>
          <p:nvPr/>
        </p:nvPicPr>
        <p:blipFill rotWithShape="1">
          <a:blip r:embed="rId5"/>
          <a:srcRect l="40762" t="1" r="14774" b="-1"/>
          <a:stretch/>
        </p:blipFill>
        <p:spPr>
          <a:xfrm>
            <a:off x="5774288" y="675651"/>
            <a:ext cx="2529300" cy="3792299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59;p41">
            <a:extLst>
              <a:ext uri="{FF2B5EF4-FFF2-40B4-BE49-F238E27FC236}">
                <a16:creationId xmlns:a16="http://schemas.microsoft.com/office/drawing/2014/main" id="{7DBB4F7E-B040-8741-8BD0-DD8ED2E9A821}"/>
              </a:ext>
            </a:extLst>
          </p:cNvPr>
          <p:cNvGrpSpPr/>
          <p:nvPr/>
        </p:nvGrpSpPr>
        <p:grpSpPr>
          <a:xfrm>
            <a:off x="4742605" y="387600"/>
            <a:ext cx="879178" cy="692069"/>
            <a:chOff x="6792900" y="1385785"/>
            <a:chExt cx="879178" cy="692069"/>
          </a:xfrm>
        </p:grpSpPr>
        <p:sp>
          <p:nvSpPr>
            <p:cNvPr id="28" name="Google Shape;960;p41">
              <a:extLst>
                <a:ext uri="{FF2B5EF4-FFF2-40B4-BE49-F238E27FC236}">
                  <a16:creationId xmlns:a16="http://schemas.microsoft.com/office/drawing/2014/main" id="{F2FF8605-FA42-E34A-962F-AC7625BED48D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41">
              <a:extLst>
                <a:ext uri="{FF2B5EF4-FFF2-40B4-BE49-F238E27FC236}">
                  <a16:creationId xmlns:a16="http://schemas.microsoft.com/office/drawing/2014/main" id="{11A11AFE-0737-F64B-98AF-965316AB5270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41">
              <a:extLst>
                <a:ext uri="{FF2B5EF4-FFF2-40B4-BE49-F238E27FC236}">
                  <a16:creationId xmlns:a16="http://schemas.microsoft.com/office/drawing/2014/main" id="{A5151FC3-9E36-0E46-BE32-82B309302357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41">
              <a:extLst>
                <a:ext uri="{FF2B5EF4-FFF2-40B4-BE49-F238E27FC236}">
                  <a16:creationId xmlns:a16="http://schemas.microsoft.com/office/drawing/2014/main" id="{BF8F11A1-7952-6246-BF2B-3337FB05B3E0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41">
              <a:extLst>
                <a:ext uri="{FF2B5EF4-FFF2-40B4-BE49-F238E27FC236}">
                  <a16:creationId xmlns:a16="http://schemas.microsoft.com/office/drawing/2014/main" id="{A8205E09-4848-8546-9DE1-CFF3111751A4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0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47"/>
          <p:cNvGrpSpPr/>
          <p:nvPr/>
        </p:nvGrpSpPr>
        <p:grpSpPr>
          <a:xfrm>
            <a:off x="6218096" y="3511801"/>
            <a:ext cx="737100" cy="737100"/>
            <a:chOff x="991075" y="1881675"/>
            <a:chExt cx="737100" cy="737100"/>
          </a:xfrm>
        </p:grpSpPr>
        <p:sp>
          <p:nvSpPr>
            <p:cNvPr id="1263" name="Google Shape;1263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5049283" y="2519813"/>
            <a:ext cx="737100" cy="737100"/>
            <a:chOff x="991075" y="1881675"/>
            <a:chExt cx="737100" cy="737100"/>
          </a:xfrm>
        </p:grpSpPr>
        <p:sp>
          <p:nvSpPr>
            <p:cNvPr id="1266" name="Google Shape;1266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8" name="Google Shape;1268;p47"/>
          <p:cNvGrpSpPr/>
          <p:nvPr/>
        </p:nvGrpSpPr>
        <p:grpSpPr>
          <a:xfrm>
            <a:off x="7386908" y="2519813"/>
            <a:ext cx="737100" cy="737100"/>
            <a:chOff x="991075" y="1881675"/>
            <a:chExt cx="737100" cy="737100"/>
          </a:xfrm>
        </p:grpSpPr>
        <p:sp>
          <p:nvSpPr>
            <p:cNvPr id="1269" name="Google Shape;1269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1" name="Google Shape;1271;p47"/>
          <p:cNvGrpSpPr/>
          <p:nvPr/>
        </p:nvGrpSpPr>
        <p:grpSpPr>
          <a:xfrm>
            <a:off x="6218096" y="1526376"/>
            <a:ext cx="737100" cy="737100"/>
            <a:chOff x="991075" y="1881675"/>
            <a:chExt cx="737100" cy="737100"/>
          </a:xfrm>
        </p:grpSpPr>
        <p:sp>
          <p:nvSpPr>
            <p:cNvPr id="1272" name="Google Shape;1272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74" name="Google Shape;1274;p4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958584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>
                <a:solidFill>
                  <a:schemeClr val="tx2"/>
                </a:solidFill>
              </a:rPr>
              <a:t>Direktes</a:t>
            </a:r>
            <a:r>
              <a:rPr lang="de-DE" dirty="0"/>
              <a:t> Eingehen auf Fragen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=&gt; Mehr </a:t>
            </a:r>
            <a:r>
              <a:rPr lang="de-DE" dirty="0">
                <a:solidFill>
                  <a:schemeClr val="tx2"/>
                </a:solidFill>
              </a:rPr>
              <a:t>qualitative</a:t>
            </a:r>
            <a:r>
              <a:rPr lang="de-DE" dirty="0"/>
              <a:t> Antworten 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endParaRPr lang="de-DE" dirty="0"/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Labor-Möglichkeiten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=&gt; Besonders </a:t>
            </a:r>
            <a:r>
              <a:rPr lang="de-DE" dirty="0">
                <a:solidFill>
                  <a:schemeClr val="tx2"/>
                </a:solidFill>
              </a:rPr>
              <a:t>wertvolle</a:t>
            </a:r>
            <a:r>
              <a:rPr lang="de-DE" dirty="0"/>
              <a:t> Ergebnisse wie Eye-Tracking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endParaRPr lang="de-DE" dirty="0"/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Bessere </a:t>
            </a:r>
            <a:r>
              <a:rPr lang="de-DE" dirty="0">
                <a:solidFill>
                  <a:schemeClr val="tx2"/>
                </a:solidFill>
              </a:rPr>
              <a:t>Produktbindung</a:t>
            </a:r>
            <a:r>
              <a:rPr lang="de-DE" dirty="0"/>
              <a:t> durch gemeinsame Iteration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275" name="Google Shape;1275;p4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276" name="Google Shape;1276;p4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77" name="Google Shape;1277;p4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4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4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0" name="Google Shape;1280;p4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81" name="Google Shape;1281;p4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82" name="Google Shape;1282;p4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83" name="Google Shape;1283;p4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284" name="Google Shape;1284;p4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85" name="Google Shape;1285;p4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6" name="Google Shape;1286;p4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87" name="Google Shape;1287;p4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88" name="Google Shape;1288;p4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9" name="Google Shape;1289;p4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90" name="Google Shape;1290;p4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4755900"/>
            <a:ext cx="81375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INTERVIEW.HTML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1" name="Google Shape;1291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/UMFRAGEN IN PERSONA</a:t>
            </a:r>
            <a:endParaRPr dirty="0"/>
          </a:p>
        </p:txBody>
      </p:sp>
      <p:sp>
        <p:nvSpPr>
          <p:cNvPr id="1292" name="Google Shape;1292;p4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3" name="Google Shape;1293;p4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4" name="Google Shape;1294;p4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5" name="Google Shape;1295;p4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59" name="Google Shape;1359;p47"/>
          <p:cNvCxnSpPr>
            <a:stCxn id="1267" idx="1"/>
            <a:endCxn id="1272" idx="2"/>
          </p:cNvCxnSpPr>
          <p:nvPr/>
        </p:nvCxnSpPr>
        <p:spPr>
          <a:xfrm rot="-5400000">
            <a:off x="5507383" y="1805063"/>
            <a:ext cx="625200" cy="804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47"/>
          <p:cNvCxnSpPr>
            <a:stCxn id="1273" idx="2"/>
            <a:endCxn id="1270" idx="1"/>
          </p:cNvCxnSpPr>
          <p:nvPr/>
        </p:nvCxnSpPr>
        <p:spPr>
          <a:xfrm>
            <a:off x="6955196" y="1894926"/>
            <a:ext cx="800400" cy="624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47"/>
          <p:cNvCxnSpPr>
            <a:stCxn id="1270" idx="3"/>
            <a:endCxn id="1264" idx="2"/>
          </p:cNvCxnSpPr>
          <p:nvPr/>
        </p:nvCxnSpPr>
        <p:spPr>
          <a:xfrm rot="5400000">
            <a:off x="7043558" y="3168413"/>
            <a:ext cx="623400" cy="80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47"/>
          <p:cNvCxnSpPr>
            <a:stCxn id="1263" idx="2"/>
            <a:endCxn id="1267" idx="3"/>
          </p:cNvCxnSpPr>
          <p:nvPr/>
        </p:nvCxnSpPr>
        <p:spPr>
          <a:xfrm rot="10800000">
            <a:off x="5417691" y="3256826"/>
            <a:ext cx="804300" cy="623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" name="Google Shape;11625;p72">
            <a:extLst>
              <a:ext uri="{FF2B5EF4-FFF2-40B4-BE49-F238E27FC236}">
                <a16:creationId xmlns:a16="http://schemas.microsoft.com/office/drawing/2014/main" id="{AD83E574-3008-4F4E-9C0E-F7923675E9B0}"/>
              </a:ext>
            </a:extLst>
          </p:cNvPr>
          <p:cNvGrpSpPr/>
          <p:nvPr/>
        </p:nvGrpSpPr>
        <p:grpSpPr>
          <a:xfrm>
            <a:off x="5230372" y="2696975"/>
            <a:ext cx="358160" cy="356926"/>
            <a:chOff x="5766424" y="4275195"/>
            <a:chExt cx="358160" cy="356926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04" name="Google Shape;11626;p72">
              <a:extLst>
                <a:ext uri="{FF2B5EF4-FFF2-40B4-BE49-F238E27FC236}">
                  <a16:creationId xmlns:a16="http://schemas.microsoft.com/office/drawing/2014/main" id="{44D639BF-D0AC-544A-8B52-0D2F7C3B94B6}"/>
                </a:ext>
              </a:extLst>
            </p:cNvPr>
            <p:cNvSpPr/>
            <p:nvPr/>
          </p:nvSpPr>
          <p:spPr>
            <a:xfrm>
              <a:off x="5766424" y="4485327"/>
              <a:ext cx="64862" cy="146793"/>
            </a:xfrm>
            <a:custGeom>
              <a:avLst/>
              <a:gdLst/>
              <a:ahLst/>
              <a:cxnLst/>
              <a:rect l="l" t="t" r="r" b="b"/>
              <a:pathLst>
                <a:path w="2470" h="5590" extrusionOk="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627;p72">
              <a:extLst>
                <a:ext uri="{FF2B5EF4-FFF2-40B4-BE49-F238E27FC236}">
                  <a16:creationId xmlns:a16="http://schemas.microsoft.com/office/drawing/2014/main" id="{B89934F3-3EE1-0A4A-847E-7C2EA3E46C81}"/>
                </a:ext>
              </a:extLst>
            </p:cNvPr>
            <p:cNvSpPr/>
            <p:nvPr/>
          </p:nvSpPr>
          <p:spPr>
            <a:xfrm>
              <a:off x="5766661" y="4485327"/>
              <a:ext cx="30961" cy="146793"/>
            </a:xfrm>
            <a:custGeom>
              <a:avLst/>
              <a:gdLst/>
              <a:ahLst/>
              <a:cxnLst/>
              <a:rect l="l" t="t" r="r" b="b"/>
              <a:pathLst>
                <a:path w="1179" h="5590" extrusionOk="0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628;p72">
              <a:extLst>
                <a:ext uri="{FF2B5EF4-FFF2-40B4-BE49-F238E27FC236}">
                  <a16:creationId xmlns:a16="http://schemas.microsoft.com/office/drawing/2014/main" id="{82B80D6E-2CC4-534E-A3DB-807A67E73CFA}"/>
                </a:ext>
              </a:extLst>
            </p:cNvPr>
            <p:cNvSpPr/>
            <p:nvPr/>
          </p:nvSpPr>
          <p:spPr>
            <a:xfrm>
              <a:off x="5864190" y="4449115"/>
              <a:ext cx="64862" cy="183006"/>
            </a:xfrm>
            <a:custGeom>
              <a:avLst/>
              <a:gdLst/>
              <a:ahLst/>
              <a:cxnLst/>
              <a:rect l="l" t="t" r="r" b="b"/>
              <a:pathLst>
                <a:path w="2470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629;p72">
              <a:extLst>
                <a:ext uri="{FF2B5EF4-FFF2-40B4-BE49-F238E27FC236}">
                  <a16:creationId xmlns:a16="http://schemas.microsoft.com/office/drawing/2014/main" id="{B4C6B8F6-485B-C041-A90C-F15EAD1EFB2F}"/>
                </a:ext>
              </a:extLst>
            </p:cNvPr>
            <p:cNvSpPr/>
            <p:nvPr/>
          </p:nvSpPr>
          <p:spPr>
            <a:xfrm>
              <a:off x="5864190" y="4449115"/>
              <a:ext cx="30934" cy="183006"/>
            </a:xfrm>
            <a:custGeom>
              <a:avLst/>
              <a:gdLst/>
              <a:ahLst/>
              <a:cxnLst/>
              <a:rect l="l" t="t" r="r" b="b"/>
              <a:pathLst>
                <a:path w="1178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630;p72">
              <a:extLst>
                <a:ext uri="{FF2B5EF4-FFF2-40B4-BE49-F238E27FC236}">
                  <a16:creationId xmlns:a16="http://schemas.microsoft.com/office/drawing/2014/main" id="{72E3AF01-EB83-D84F-B99B-836CD98F88C8}"/>
                </a:ext>
              </a:extLst>
            </p:cNvPr>
            <p:cNvSpPr/>
            <p:nvPr/>
          </p:nvSpPr>
          <p:spPr>
            <a:xfrm>
              <a:off x="5962193" y="4412692"/>
              <a:ext cx="64626" cy="219429"/>
            </a:xfrm>
            <a:custGeom>
              <a:avLst/>
              <a:gdLst/>
              <a:ahLst/>
              <a:cxnLst/>
              <a:rect l="l" t="t" r="r" b="b"/>
              <a:pathLst>
                <a:path w="2461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631;p72">
              <a:extLst>
                <a:ext uri="{FF2B5EF4-FFF2-40B4-BE49-F238E27FC236}">
                  <a16:creationId xmlns:a16="http://schemas.microsoft.com/office/drawing/2014/main" id="{9735C889-96CA-AE4B-9B65-45C87DEB23D0}"/>
                </a:ext>
              </a:extLst>
            </p:cNvPr>
            <p:cNvSpPr/>
            <p:nvPr/>
          </p:nvSpPr>
          <p:spPr>
            <a:xfrm>
              <a:off x="5962193" y="4412692"/>
              <a:ext cx="30698" cy="219429"/>
            </a:xfrm>
            <a:custGeom>
              <a:avLst/>
              <a:gdLst/>
              <a:ahLst/>
              <a:cxnLst/>
              <a:rect l="l" t="t" r="r" b="b"/>
              <a:pathLst>
                <a:path w="1169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632;p72">
              <a:extLst>
                <a:ext uri="{FF2B5EF4-FFF2-40B4-BE49-F238E27FC236}">
                  <a16:creationId xmlns:a16="http://schemas.microsoft.com/office/drawing/2014/main" id="{501B5FAB-AAAA-1E41-8FA2-472E414E2E43}"/>
                </a:ext>
              </a:extLst>
            </p:cNvPr>
            <p:cNvSpPr/>
            <p:nvPr/>
          </p:nvSpPr>
          <p:spPr>
            <a:xfrm>
              <a:off x="6059959" y="4376506"/>
              <a:ext cx="64626" cy="255615"/>
            </a:xfrm>
            <a:custGeom>
              <a:avLst/>
              <a:gdLst/>
              <a:ahLst/>
              <a:cxnLst/>
              <a:rect l="l" t="t" r="r" b="b"/>
              <a:pathLst>
                <a:path w="2461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633;p72">
              <a:extLst>
                <a:ext uri="{FF2B5EF4-FFF2-40B4-BE49-F238E27FC236}">
                  <a16:creationId xmlns:a16="http://schemas.microsoft.com/office/drawing/2014/main" id="{7A02C331-6DF3-2040-B973-020870033C91}"/>
                </a:ext>
              </a:extLst>
            </p:cNvPr>
            <p:cNvSpPr/>
            <p:nvPr/>
          </p:nvSpPr>
          <p:spPr>
            <a:xfrm>
              <a:off x="6059959" y="4376506"/>
              <a:ext cx="30934" cy="255615"/>
            </a:xfrm>
            <a:custGeom>
              <a:avLst/>
              <a:gdLst/>
              <a:ahLst/>
              <a:cxnLst/>
              <a:rect l="l" t="t" r="r" b="b"/>
              <a:pathLst>
                <a:path w="1178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634;p72">
              <a:extLst>
                <a:ext uri="{FF2B5EF4-FFF2-40B4-BE49-F238E27FC236}">
                  <a16:creationId xmlns:a16="http://schemas.microsoft.com/office/drawing/2014/main" id="{D6C83D9D-A3E4-8F41-BEE5-F4E6C9863F06}"/>
                </a:ext>
              </a:extLst>
            </p:cNvPr>
            <p:cNvSpPr/>
            <p:nvPr/>
          </p:nvSpPr>
          <p:spPr>
            <a:xfrm>
              <a:off x="5781997" y="4275195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2" y="1"/>
                  </a:moveTo>
                  <a:cubicBezTo>
                    <a:pt x="9997" y="1"/>
                    <a:pt x="9889" y="206"/>
                    <a:pt x="9992" y="355"/>
                  </a:cubicBezTo>
                  <a:lnTo>
                    <a:pt x="10356" y="872"/>
                  </a:lnTo>
                  <a:cubicBezTo>
                    <a:pt x="9150" y="1590"/>
                    <a:pt x="5274" y="3628"/>
                    <a:pt x="1" y="3628"/>
                  </a:cubicBezTo>
                  <a:lnTo>
                    <a:pt x="1" y="5112"/>
                  </a:lnTo>
                  <a:cubicBezTo>
                    <a:pt x="2872" y="5102"/>
                    <a:pt x="5714" y="4547"/>
                    <a:pt x="8375" y="3485"/>
                  </a:cubicBezTo>
                  <a:cubicBezTo>
                    <a:pt x="9360" y="3093"/>
                    <a:pt x="10298" y="2624"/>
                    <a:pt x="11208" y="2088"/>
                  </a:cubicBezTo>
                  <a:lnTo>
                    <a:pt x="11523" y="2547"/>
                  </a:lnTo>
                  <a:cubicBezTo>
                    <a:pt x="11568" y="2612"/>
                    <a:pt x="11636" y="2643"/>
                    <a:pt x="11703" y="2643"/>
                  </a:cubicBezTo>
                  <a:cubicBezTo>
                    <a:pt x="11793" y="2643"/>
                    <a:pt x="11883" y="2588"/>
                    <a:pt x="11916" y="2490"/>
                  </a:cubicBezTo>
                  <a:lnTo>
                    <a:pt x="12624" y="375"/>
                  </a:lnTo>
                  <a:cubicBezTo>
                    <a:pt x="12672" y="231"/>
                    <a:pt x="12567" y="78"/>
                    <a:pt x="12413" y="78"/>
                  </a:cubicBezTo>
                  <a:lnTo>
                    <a:pt x="10184" y="1"/>
                  </a:lnTo>
                  <a:cubicBezTo>
                    <a:pt x="10179" y="1"/>
                    <a:pt x="10176" y="1"/>
                    <a:pt x="101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2200;p72">
            <a:extLst>
              <a:ext uri="{FF2B5EF4-FFF2-40B4-BE49-F238E27FC236}">
                <a16:creationId xmlns:a16="http://schemas.microsoft.com/office/drawing/2014/main" id="{9CFE7E9E-29A7-814B-AE78-865C91B2C954}"/>
              </a:ext>
            </a:extLst>
          </p:cNvPr>
          <p:cNvGrpSpPr/>
          <p:nvPr/>
        </p:nvGrpSpPr>
        <p:grpSpPr>
          <a:xfrm>
            <a:off x="6420143" y="1727384"/>
            <a:ext cx="333003" cy="344085"/>
            <a:chOff x="7117003" y="1518000"/>
            <a:chExt cx="333003" cy="344085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14" name="Google Shape;12201;p72">
              <a:extLst>
                <a:ext uri="{FF2B5EF4-FFF2-40B4-BE49-F238E27FC236}">
                  <a16:creationId xmlns:a16="http://schemas.microsoft.com/office/drawing/2014/main" id="{79D7C133-DECB-4943-9796-F5001AFC50A6}"/>
                </a:ext>
              </a:extLst>
            </p:cNvPr>
            <p:cNvSpPr/>
            <p:nvPr/>
          </p:nvSpPr>
          <p:spPr>
            <a:xfrm>
              <a:off x="7161645" y="1518000"/>
              <a:ext cx="241119" cy="57116"/>
            </a:xfrm>
            <a:custGeom>
              <a:avLst/>
              <a:gdLst/>
              <a:ahLst/>
              <a:cxnLst/>
              <a:rect l="l" t="t" r="r" b="b"/>
              <a:pathLst>
                <a:path w="9182" h="2175" extrusionOk="0">
                  <a:moveTo>
                    <a:pt x="4641" y="0"/>
                  </a:moveTo>
                  <a:cubicBezTo>
                    <a:pt x="3026" y="0"/>
                    <a:pt x="1414" y="596"/>
                    <a:pt x="157" y="1773"/>
                  </a:cubicBezTo>
                  <a:cubicBezTo>
                    <a:pt x="1" y="1914"/>
                    <a:pt x="133" y="2130"/>
                    <a:pt x="294" y="2130"/>
                  </a:cubicBezTo>
                  <a:cubicBezTo>
                    <a:pt x="341" y="2130"/>
                    <a:pt x="389" y="2112"/>
                    <a:pt x="434" y="2069"/>
                  </a:cubicBezTo>
                  <a:lnTo>
                    <a:pt x="444" y="2069"/>
                  </a:lnTo>
                  <a:cubicBezTo>
                    <a:pt x="1619" y="965"/>
                    <a:pt x="3125" y="408"/>
                    <a:pt x="4637" y="408"/>
                  </a:cubicBezTo>
                  <a:cubicBezTo>
                    <a:pt x="5994" y="408"/>
                    <a:pt x="7355" y="857"/>
                    <a:pt x="8483" y="1763"/>
                  </a:cubicBezTo>
                  <a:lnTo>
                    <a:pt x="8148" y="1763"/>
                  </a:lnTo>
                  <a:cubicBezTo>
                    <a:pt x="7870" y="1763"/>
                    <a:pt x="7870" y="2175"/>
                    <a:pt x="8148" y="2175"/>
                  </a:cubicBezTo>
                  <a:lnTo>
                    <a:pt x="8981" y="2175"/>
                  </a:lnTo>
                  <a:cubicBezTo>
                    <a:pt x="9086" y="2175"/>
                    <a:pt x="9182" y="2079"/>
                    <a:pt x="9182" y="1974"/>
                  </a:cubicBezTo>
                  <a:lnTo>
                    <a:pt x="9182" y="1227"/>
                  </a:lnTo>
                  <a:cubicBezTo>
                    <a:pt x="9182" y="1088"/>
                    <a:pt x="9079" y="1019"/>
                    <a:pt x="8976" y="1019"/>
                  </a:cubicBezTo>
                  <a:cubicBezTo>
                    <a:pt x="8873" y="1019"/>
                    <a:pt x="8770" y="1088"/>
                    <a:pt x="8770" y="1227"/>
                  </a:cubicBezTo>
                  <a:lnTo>
                    <a:pt x="8770" y="1466"/>
                  </a:lnTo>
                  <a:cubicBezTo>
                    <a:pt x="7562" y="486"/>
                    <a:pt x="6100" y="0"/>
                    <a:pt x="4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202;p72">
              <a:extLst>
                <a:ext uri="{FF2B5EF4-FFF2-40B4-BE49-F238E27FC236}">
                  <a16:creationId xmlns:a16="http://schemas.microsoft.com/office/drawing/2014/main" id="{75C914A9-61C8-3D4B-A586-619D9DEBAC65}"/>
                </a:ext>
              </a:extLst>
            </p:cNvPr>
            <p:cNvSpPr/>
            <p:nvPr/>
          </p:nvSpPr>
          <p:spPr>
            <a:xfrm>
              <a:off x="7168525" y="1808068"/>
              <a:ext cx="232217" cy="54017"/>
            </a:xfrm>
            <a:custGeom>
              <a:avLst/>
              <a:gdLst/>
              <a:ahLst/>
              <a:cxnLst/>
              <a:rect l="l" t="t" r="r" b="b"/>
              <a:pathLst>
                <a:path w="8843" h="2057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957"/>
                  </a:lnTo>
                  <a:cubicBezTo>
                    <a:pt x="0" y="1096"/>
                    <a:pt x="105" y="1165"/>
                    <a:pt x="211" y="1165"/>
                  </a:cubicBezTo>
                  <a:cubicBezTo>
                    <a:pt x="316" y="1165"/>
                    <a:pt x="421" y="1096"/>
                    <a:pt x="421" y="957"/>
                  </a:cubicBezTo>
                  <a:lnTo>
                    <a:pt x="421" y="727"/>
                  </a:lnTo>
                  <a:cubicBezTo>
                    <a:pt x="1592" y="1617"/>
                    <a:pt x="2983" y="2057"/>
                    <a:pt x="4370" y="2057"/>
                  </a:cubicBezTo>
                  <a:cubicBezTo>
                    <a:pt x="5909" y="2057"/>
                    <a:pt x="7443" y="1517"/>
                    <a:pt x="8671" y="450"/>
                  </a:cubicBezTo>
                  <a:cubicBezTo>
                    <a:pt x="8843" y="308"/>
                    <a:pt x="8711" y="84"/>
                    <a:pt x="8545" y="84"/>
                  </a:cubicBezTo>
                  <a:cubicBezTo>
                    <a:pt x="8498" y="84"/>
                    <a:pt x="8449" y="102"/>
                    <a:pt x="8403" y="144"/>
                  </a:cubicBezTo>
                  <a:cubicBezTo>
                    <a:pt x="7253" y="1142"/>
                    <a:pt x="5816" y="1647"/>
                    <a:pt x="4374" y="1647"/>
                  </a:cubicBezTo>
                  <a:cubicBezTo>
                    <a:pt x="3081" y="1647"/>
                    <a:pt x="1785" y="1241"/>
                    <a:pt x="689" y="421"/>
                  </a:cubicBezTo>
                  <a:lnTo>
                    <a:pt x="1034" y="421"/>
                  </a:lnTo>
                  <a:cubicBezTo>
                    <a:pt x="1148" y="421"/>
                    <a:pt x="1244" y="326"/>
                    <a:pt x="1244" y="211"/>
                  </a:cubicBezTo>
                  <a:cubicBezTo>
                    <a:pt x="1244" y="96"/>
                    <a:pt x="1148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203;p72">
              <a:extLst>
                <a:ext uri="{FF2B5EF4-FFF2-40B4-BE49-F238E27FC236}">
                  <a16:creationId xmlns:a16="http://schemas.microsoft.com/office/drawing/2014/main" id="{C0BDA96D-3DE8-4540-8893-388043CF9350}"/>
                </a:ext>
              </a:extLst>
            </p:cNvPr>
            <p:cNvSpPr/>
            <p:nvPr/>
          </p:nvSpPr>
          <p:spPr>
            <a:xfrm>
              <a:off x="7174801" y="1735931"/>
              <a:ext cx="25157" cy="20141"/>
            </a:xfrm>
            <a:custGeom>
              <a:avLst/>
              <a:gdLst/>
              <a:ahLst/>
              <a:cxnLst/>
              <a:rect l="l" t="t" r="r" b="b"/>
              <a:pathLst>
                <a:path w="958" h="767" extrusionOk="0">
                  <a:moveTo>
                    <a:pt x="479" y="0"/>
                  </a:moveTo>
                  <a:lnTo>
                    <a:pt x="0" y="355"/>
                  </a:lnTo>
                  <a:lnTo>
                    <a:pt x="173" y="766"/>
                  </a:lnTo>
                  <a:lnTo>
                    <a:pt x="804" y="766"/>
                  </a:lnTo>
                  <a:lnTo>
                    <a:pt x="957" y="35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204;p72">
              <a:extLst>
                <a:ext uri="{FF2B5EF4-FFF2-40B4-BE49-F238E27FC236}">
                  <a16:creationId xmlns:a16="http://schemas.microsoft.com/office/drawing/2014/main" id="{D859A90A-77B8-764E-A61D-276FB7A64070}"/>
                </a:ext>
              </a:extLst>
            </p:cNvPr>
            <p:cNvSpPr/>
            <p:nvPr/>
          </p:nvSpPr>
          <p:spPr>
            <a:xfrm>
              <a:off x="7173803" y="1756047"/>
              <a:ext cx="27652" cy="35714"/>
            </a:xfrm>
            <a:custGeom>
              <a:avLst/>
              <a:gdLst/>
              <a:ahLst/>
              <a:cxnLst/>
              <a:rect l="l" t="t" r="r" b="b"/>
              <a:pathLst>
                <a:path w="1053" h="1360" extrusionOk="0">
                  <a:moveTo>
                    <a:pt x="211" y="0"/>
                  </a:moveTo>
                  <a:lnTo>
                    <a:pt x="220" y="29"/>
                  </a:lnTo>
                  <a:lnTo>
                    <a:pt x="0" y="1359"/>
                  </a:lnTo>
                  <a:lnTo>
                    <a:pt x="1053" y="1359"/>
                  </a:lnTo>
                  <a:lnTo>
                    <a:pt x="833" y="29"/>
                  </a:lnTo>
                  <a:lnTo>
                    <a:pt x="8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205;p72">
              <a:extLst>
                <a:ext uri="{FF2B5EF4-FFF2-40B4-BE49-F238E27FC236}">
                  <a16:creationId xmlns:a16="http://schemas.microsoft.com/office/drawing/2014/main" id="{4F160DF7-E64A-3244-8128-15644061304D}"/>
                </a:ext>
              </a:extLst>
            </p:cNvPr>
            <p:cNvSpPr/>
            <p:nvPr/>
          </p:nvSpPr>
          <p:spPr>
            <a:xfrm>
              <a:off x="7159964" y="1726373"/>
              <a:ext cx="23161" cy="65387"/>
            </a:xfrm>
            <a:custGeom>
              <a:avLst/>
              <a:gdLst/>
              <a:ahLst/>
              <a:cxnLst/>
              <a:rect l="l" t="t" r="r" b="b"/>
              <a:pathLst>
                <a:path w="882" h="2490" extrusionOk="0">
                  <a:moveTo>
                    <a:pt x="1" y="1"/>
                  </a:moveTo>
                  <a:lnTo>
                    <a:pt x="135" y="958"/>
                  </a:lnTo>
                  <a:lnTo>
                    <a:pt x="556" y="2489"/>
                  </a:lnTo>
                  <a:lnTo>
                    <a:pt x="661" y="2489"/>
                  </a:lnTo>
                  <a:lnTo>
                    <a:pt x="881" y="1140"/>
                  </a:lnTo>
                  <a:lnTo>
                    <a:pt x="671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206;p72">
              <a:extLst>
                <a:ext uri="{FF2B5EF4-FFF2-40B4-BE49-F238E27FC236}">
                  <a16:creationId xmlns:a16="http://schemas.microsoft.com/office/drawing/2014/main" id="{1ECA6BA1-79C8-C24A-B7AA-478F228CD94E}"/>
                </a:ext>
              </a:extLst>
            </p:cNvPr>
            <p:cNvSpPr/>
            <p:nvPr/>
          </p:nvSpPr>
          <p:spPr>
            <a:xfrm>
              <a:off x="7192132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1" y="1"/>
                  </a:moveTo>
                  <a:lnTo>
                    <a:pt x="192" y="651"/>
                  </a:lnTo>
                  <a:lnTo>
                    <a:pt x="1" y="1159"/>
                  </a:lnTo>
                  <a:lnTo>
                    <a:pt x="221" y="2508"/>
                  </a:lnTo>
                  <a:lnTo>
                    <a:pt x="326" y="2508"/>
                  </a:lnTo>
                  <a:lnTo>
                    <a:pt x="757" y="958"/>
                  </a:lnTo>
                  <a:lnTo>
                    <a:pt x="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207;p72">
              <a:extLst>
                <a:ext uri="{FF2B5EF4-FFF2-40B4-BE49-F238E27FC236}">
                  <a16:creationId xmlns:a16="http://schemas.microsoft.com/office/drawing/2014/main" id="{A4A6909A-70D0-6D44-8634-5B8879B2A93B}"/>
                </a:ext>
              </a:extLst>
            </p:cNvPr>
            <p:cNvSpPr/>
            <p:nvPr/>
          </p:nvSpPr>
          <p:spPr>
            <a:xfrm>
              <a:off x="7155447" y="1714057"/>
              <a:ext cx="63864" cy="37368"/>
            </a:xfrm>
            <a:custGeom>
              <a:avLst/>
              <a:gdLst/>
              <a:ahLst/>
              <a:cxnLst/>
              <a:rect l="l" t="t" r="r" b="b"/>
              <a:pathLst>
                <a:path w="2432" h="1423" extrusionOk="0">
                  <a:moveTo>
                    <a:pt x="642" y="1"/>
                  </a:moveTo>
                  <a:lnTo>
                    <a:pt x="0" y="422"/>
                  </a:lnTo>
                  <a:lnTo>
                    <a:pt x="431" y="1312"/>
                  </a:lnTo>
                  <a:cubicBezTo>
                    <a:pt x="461" y="1377"/>
                    <a:pt x="526" y="1413"/>
                    <a:pt x="590" y="1413"/>
                  </a:cubicBezTo>
                  <a:cubicBezTo>
                    <a:pt x="630" y="1413"/>
                    <a:pt x="670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5" y="1408"/>
                    <a:pt x="1807" y="1422"/>
                    <a:pt x="1847" y="1422"/>
                  </a:cubicBezTo>
                  <a:cubicBezTo>
                    <a:pt x="1901" y="1422"/>
                    <a:pt x="1954" y="1396"/>
                    <a:pt x="1981" y="1341"/>
                  </a:cubicBezTo>
                  <a:lnTo>
                    <a:pt x="2431" y="432"/>
                  </a:lnTo>
                  <a:lnTo>
                    <a:pt x="1857" y="49"/>
                  </a:lnTo>
                  <a:lnTo>
                    <a:pt x="1723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208;p72">
              <a:extLst>
                <a:ext uri="{FF2B5EF4-FFF2-40B4-BE49-F238E27FC236}">
                  <a16:creationId xmlns:a16="http://schemas.microsoft.com/office/drawing/2014/main" id="{35384861-7701-BE41-A686-4E39774703FE}"/>
                </a:ext>
              </a:extLst>
            </p:cNvPr>
            <p:cNvSpPr/>
            <p:nvPr/>
          </p:nvSpPr>
          <p:spPr>
            <a:xfrm>
              <a:off x="7142133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34" y="2106"/>
                  </a:moveTo>
                  <a:lnTo>
                    <a:pt x="3024" y="2125"/>
                  </a:lnTo>
                  <a:lnTo>
                    <a:pt x="3005" y="2144"/>
                  </a:lnTo>
                  <a:lnTo>
                    <a:pt x="3034" y="2106"/>
                  </a:lnTo>
                  <a:lnTo>
                    <a:pt x="3034" y="2106"/>
                  </a:lnTo>
                  <a:lnTo>
                    <a:pt x="3024" y="2115"/>
                  </a:lnTo>
                  <a:lnTo>
                    <a:pt x="2986" y="2135"/>
                  </a:lnTo>
                  <a:lnTo>
                    <a:pt x="3034" y="2106"/>
                  </a:lnTo>
                  <a:lnTo>
                    <a:pt x="3034" y="2106"/>
                  </a:lnTo>
                  <a:close/>
                  <a:moveTo>
                    <a:pt x="1656" y="0"/>
                  </a:moveTo>
                  <a:cubicBezTo>
                    <a:pt x="737" y="0"/>
                    <a:pt x="0" y="747"/>
                    <a:pt x="0" y="1656"/>
                  </a:cubicBezTo>
                  <a:lnTo>
                    <a:pt x="0" y="2441"/>
                  </a:lnTo>
                  <a:cubicBezTo>
                    <a:pt x="0" y="2441"/>
                    <a:pt x="373" y="2403"/>
                    <a:pt x="421" y="2221"/>
                  </a:cubicBezTo>
                  <a:cubicBezTo>
                    <a:pt x="440" y="2202"/>
                    <a:pt x="450" y="2182"/>
                    <a:pt x="460" y="2154"/>
                  </a:cubicBezTo>
                  <a:cubicBezTo>
                    <a:pt x="670" y="2154"/>
                    <a:pt x="1675" y="2144"/>
                    <a:pt x="2249" y="1455"/>
                  </a:cubicBezTo>
                  <a:cubicBezTo>
                    <a:pt x="2364" y="1790"/>
                    <a:pt x="2642" y="2048"/>
                    <a:pt x="2986" y="2144"/>
                  </a:cubicBezTo>
                  <a:cubicBezTo>
                    <a:pt x="2996" y="2173"/>
                    <a:pt x="3015" y="2192"/>
                    <a:pt x="3024" y="2211"/>
                  </a:cubicBezTo>
                  <a:cubicBezTo>
                    <a:pt x="307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09;p72">
              <a:extLst>
                <a:ext uri="{FF2B5EF4-FFF2-40B4-BE49-F238E27FC236}">
                  <a16:creationId xmlns:a16="http://schemas.microsoft.com/office/drawing/2014/main" id="{03B16860-2493-E84C-BC11-135E31CFCAA0}"/>
                </a:ext>
              </a:extLst>
            </p:cNvPr>
            <p:cNvSpPr/>
            <p:nvPr/>
          </p:nvSpPr>
          <p:spPr>
            <a:xfrm>
              <a:off x="7142133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7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297" y="1656"/>
                  </a:lnTo>
                  <a:cubicBezTo>
                    <a:pt x="297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210;p72">
              <a:extLst>
                <a:ext uri="{FF2B5EF4-FFF2-40B4-BE49-F238E27FC236}">
                  <a16:creationId xmlns:a16="http://schemas.microsoft.com/office/drawing/2014/main" id="{1CC0277C-3C24-DB4C-B628-39105D58015F}"/>
                </a:ext>
              </a:extLst>
            </p:cNvPr>
            <p:cNvSpPr/>
            <p:nvPr/>
          </p:nvSpPr>
          <p:spPr>
            <a:xfrm>
              <a:off x="7220546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1" y="1"/>
                  </a:moveTo>
                  <a:cubicBezTo>
                    <a:pt x="93" y="1"/>
                    <a:pt x="0" y="92"/>
                    <a:pt x="0" y="204"/>
                  </a:cubicBezTo>
                  <a:lnTo>
                    <a:pt x="0" y="807"/>
                  </a:lnTo>
                  <a:cubicBezTo>
                    <a:pt x="0" y="922"/>
                    <a:pt x="96" y="1017"/>
                    <a:pt x="21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16" y="989"/>
                    <a:pt x="354" y="979"/>
                    <a:pt x="392" y="950"/>
                  </a:cubicBezTo>
                  <a:cubicBezTo>
                    <a:pt x="431" y="912"/>
                    <a:pt x="469" y="883"/>
                    <a:pt x="507" y="855"/>
                  </a:cubicBezTo>
                  <a:cubicBezTo>
                    <a:pt x="756" y="568"/>
                    <a:pt x="632" y="127"/>
                    <a:pt x="268" y="13"/>
                  </a:cubicBezTo>
                  <a:cubicBezTo>
                    <a:pt x="246" y="5"/>
                    <a:pt x="22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211;p72">
              <a:extLst>
                <a:ext uri="{FF2B5EF4-FFF2-40B4-BE49-F238E27FC236}">
                  <a16:creationId xmlns:a16="http://schemas.microsoft.com/office/drawing/2014/main" id="{3B70F86C-914A-2046-A5E2-235B4BB01899}"/>
                </a:ext>
              </a:extLst>
            </p:cNvPr>
            <p:cNvSpPr/>
            <p:nvPr/>
          </p:nvSpPr>
          <p:spPr>
            <a:xfrm>
              <a:off x="7134833" y="1653738"/>
              <a:ext cx="19879" cy="26628"/>
            </a:xfrm>
            <a:custGeom>
              <a:avLst/>
              <a:gdLst/>
              <a:ahLst/>
              <a:cxnLst/>
              <a:rect l="l" t="t" r="r" b="b"/>
              <a:pathLst>
                <a:path w="757" h="1014" extrusionOk="0">
                  <a:moveTo>
                    <a:pt x="551" y="1"/>
                  </a:moveTo>
                  <a:cubicBezTo>
                    <a:pt x="529" y="1"/>
                    <a:pt x="508" y="4"/>
                    <a:pt x="489" y="11"/>
                  </a:cubicBezTo>
                  <a:cubicBezTo>
                    <a:pt x="1" y="154"/>
                    <a:pt x="1" y="853"/>
                    <a:pt x="489" y="1006"/>
                  </a:cubicBezTo>
                  <a:cubicBezTo>
                    <a:pt x="508" y="1011"/>
                    <a:pt x="527" y="1014"/>
                    <a:pt x="545" y="1014"/>
                  </a:cubicBezTo>
                  <a:cubicBezTo>
                    <a:pt x="658" y="1014"/>
                    <a:pt x="757" y="920"/>
                    <a:pt x="757" y="805"/>
                  </a:cubicBezTo>
                  <a:lnTo>
                    <a:pt x="757" y="202"/>
                  </a:lnTo>
                  <a:cubicBezTo>
                    <a:pt x="757" y="135"/>
                    <a:pt x="728" y="78"/>
                    <a:pt x="671" y="39"/>
                  </a:cubicBezTo>
                  <a:cubicBezTo>
                    <a:pt x="639" y="14"/>
                    <a:pt x="594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212;p72">
              <a:extLst>
                <a:ext uri="{FF2B5EF4-FFF2-40B4-BE49-F238E27FC236}">
                  <a16:creationId xmlns:a16="http://schemas.microsoft.com/office/drawing/2014/main" id="{13254F28-E06F-6D4E-949B-66D310C2CB23}"/>
                </a:ext>
              </a:extLst>
            </p:cNvPr>
            <p:cNvSpPr/>
            <p:nvPr/>
          </p:nvSpPr>
          <p:spPr>
            <a:xfrm>
              <a:off x="7171019" y="1700349"/>
              <a:ext cx="33219" cy="38130"/>
            </a:xfrm>
            <a:custGeom>
              <a:avLst/>
              <a:gdLst/>
              <a:ahLst/>
              <a:cxnLst/>
              <a:rect l="l" t="t" r="r" b="b"/>
              <a:pathLst>
                <a:path w="1265" h="1452" extrusionOk="0">
                  <a:moveTo>
                    <a:pt x="211" y="1"/>
                  </a:moveTo>
                  <a:cubicBezTo>
                    <a:pt x="97" y="1"/>
                    <a:pt x="1" y="89"/>
                    <a:pt x="1" y="207"/>
                  </a:cubicBezTo>
                  <a:lnTo>
                    <a:pt x="1" y="820"/>
                  </a:lnTo>
                  <a:cubicBezTo>
                    <a:pt x="1" y="877"/>
                    <a:pt x="20" y="934"/>
                    <a:pt x="68" y="982"/>
                  </a:cubicBezTo>
                  <a:lnTo>
                    <a:pt x="489" y="1384"/>
                  </a:lnTo>
                  <a:cubicBezTo>
                    <a:pt x="527" y="1422"/>
                    <a:pt x="575" y="1451"/>
                    <a:pt x="632" y="1451"/>
                  </a:cubicBezTo>
                  <a:cubicBezTo>
                    <a:pt x="690" y="1451"/>
                    <a:pt x="738" y="1422"/>
                    <a:pt x="776" y="1384"/>
                  </a:cubicBezTo>
                  <a:lnTo>
                    <a:pt x="1207" y="934"/>
                  </a:lnTo>
                  <a:cubicBezTo>
                    <a:pt x="1245" y="896"/>
                    <a:pt x="1264" y="848"/>
                    <a:pt x="1264" y="791"/>
                  </a:cubicBezTo>
                  <a:lnTo>
                    <a:pt x="1264" y="217"/>
                  </a:lnTo>
                  <a:cubicBezTo>
                    <a:pt x="1264" y="159"/>
                    <a:pt x="1245" y="102"/>
                    <a:pt x="1207" y="63"/>
                  </a:cubicBezTo>
                  <a:cubicBezTo>
                    <a:pt x="1159" y="25"/>
                    <a:pt x="1101" y="6"/>
                    <a:pt x="1053" y="6"/>
                  </a:cubicBezTo>
                  <a:lnTo>
                    <a:pt x="1006" y="6"/>
                  </a:lnTo>
                  <a:cubicBezTo>
                    <a:pt x="929" y="25"/>
                    <a:pt x="843" y="35"/>
                    <a:pt x="766" y="35"/>
                  </a:cubicBezTo>
                  <a:lnTo>
                    <a:pt x="508" y="35"/>
                  </a:lnTo>
                  <a:cubicBezTo>
                    <a:pt x="422" y="35"/>
                    <a:pt x="336" y="25"/>
                    <a:pt x="259" y="6"/>
                  </a:cubicBezTo>
                  <a:cubicBezTo>
                    <a:pt x="243" y="3"/>
                    <a:pt x="227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213;p72">
              <a:extLst>
                <a:ext uri="{FF2B5EF4-FFF2-40B4-BE49-F238E27FC236}">
                  <a16:creationId xmlns:a16="http://schemas.microsoft.com/office/drawing/2014/main" id="{B96034C5-2BDF-C748-9E42-DC47064C1A57}"/>
                </a:ext>
              </a:extLst>
            </p:cNvPr>
            <p:cNvSpPr/>
            <p:nvPr/>
          </p:nvSpPr>
          <p:spPr>
            <a:xfrm>
              <a:off x="7171019" y="1700428"/>
              <a:ext cx="20378" cy="38051"/>
            </a:xfrm>
            <a:custGeom>
              <a:avLst/>
              <a:gdLst/>
              <a:ahLst/>
              <a:cxnLst/>
              <a:rect l="l" t="t" r="r" b="b"/>
              <a:pathLst>
                <a:path w="776" h="1449" extrusionOk="0">
                  <a:moveTo>
                    <a:pt x="208" y="1"/>
                  </a:moveTo>
                  <a:cubicBezTo>
                    <a:pt x="97" y="1"/>
                    <a:pt x="1" y="90"/>
                    <a:pt x="1" y="204"/>
                  </a:cubicBezTo>
                  <a:lnTo>
                    <a:pt x="1" y="817"/>
                  </a:lnTo>
                  <a:cubicBezTo>
                    <a:pt x="1" y="874"/>
                    <a:pt x="20" y="931"/>
                    <a:pt x="68" y="979"/>
                  </a:cubicBezTo>
                  <a:lnTo>
                    <a:pt x="479" y="1381"/>
                  </a:lnTo>
                  <a:cubicBezTo>
                    <a:pt x="518" y="1419"/>
                    <a:pt x="575" y="1448"/>
                    <a:pt x="632" y="1448"/>
                  </a:cubicBezTo>
                  <a:cubicBezTo>
                    <a:pt x="680" y="1448"/>
                    <a:pt x="738" y="1419"/>
                    <a:pt x="776" y="1381"/>
                  </a:cubicBezTo>
                  <a:cubicBezTo>
                    <a:pt x="738" y="1372"/>
                    <a:pt x="699" y="1352"/>
                    <a:pt x="671" y="1324"/>
                  </a:cubicBezTo>
                  <a:lnTo>
                    <a:pt x="250" y="922"/>
                  </a:lnTo>
                  <a:cubicBezTo>
                    <a:pt x="202" y="874"/>
                    <a:pt x="183" y="817"/>
                    <a:pt x="183" y="759"/>
                  </a:cubicBezTo>
                  <a:lnTo>
                    <a:pt x="183" y="147"/>
                  </a:lnTo>
                  <a:cubicBezTo>
                    <a:pt x="183" y="89"/>
                    <a:pt x="202" y="41"/>
                    <a:pt x="240" y="3"/>
                  </a:cubicBezTo>
                  <a:cubicBezTo>
                    <a:pt x="229" y="1"/>
                    <a:pt x="219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214;p72">
              <a:extLst>
                <a:ext uri="{FF2B5EF4-FFF2-40B4-BE49-F238E27FC236}">
                  <a16:creationId xmlns:a16="http://schemas.microsoft.com/office/drawing/2014/main" id="{15D64153-88B8-C240-9A41-788C5E2EC6DF}"/>
                </a:ext>
              </a:extLst>
            </p:cNvPr>
            <p:cNvSpPr/>
            <p:nvPr/>
          </p:nvSpPr>
          <p:spPr>
            <a:xfrm>
              <a:off x="7151928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9" y="0"/>
                  </a:moveTo>
                  <a:cubicBezTo>
                    <a:pt x="1863" y="0"/>
                    <a:pt x="1849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2163" y="2907"/>
                    <a:pt x="2718" y="2352"/>
                    <a:pt x="2718" y="1672"/>
                  </a:cubicBezTo>
                  <a:lnTo>
                    <a:pt x="2718" y="792"/>
                  </a:lnTo>
                  <a:cubicBezTo>
                    <a:pt x="2718" y="706"/>
                    <a:pt x="2661" y="629"/>
                    <a:pt x="2584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3" y="45"/>
                  </a:lnTo>
                  <a:cubicBezTo>
                    <a:pt x="1931" y="15"/>
                    <a:pt x="1904" y="0"/>
                    <a:pt x="1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215;p72">
              <a:extLst>
                <a:ext uri="{FF2B5EF4-FFF2-40B4-BE49-F238E27FC236}">
                  <a16:creationId xmlns:a16="http://schemas.microsoft.com/office/drawing/2014/main" id="{F26B9C29-D93A-9E45-B058-6F4C31C14C15}"/>
                </a:ext>
              </a:extLst>
            </p:cNvPr>
            <p:cNvSpPr/>
            <p:nvPr/>
          </p:nvSpPr>
          <p:spPr>
            <a:xfrm>
              <a:off x="7151928" y="1633728"/>
              <a:ext cx="51785" cy="76338"/>
            </a:xfrm>
            <a:custGeom>
              <a:avLst/>
              <a:gdLst/>
              <a:ahLst/>
              <a:cxnLst/>
              <a:rect l="l" t="t" r="r" b="b"/>
              <a:pathLst>
                <a:path w="1972" h="2907" extrusionOk="0">
                  <a:moveTo>
                    <a:pt x="1883" y="0"/>
                  </a:moveTo>
                  <a:cubicBezTo>
                    <a:pt x="1868" y="0"/>
                    <a:pt x="1852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804" y="2907"/>
                    <a:pt x="259" y="2361"/>
                    <a:pt x="249" y="1682"/>
                  </a:cubicBezTo>
                  <a:lnTo>
                    <a:pt x="249" y="830"/>
                  </a:lnTo>
                  <a:cubicBezTo>
                    <a:pt x="249" y="715"/>
                    <a:pt x="335" y="629"/>
                    <a:pt x="450" y="619"/>
                  </a:cubicBezTo>
                  <a:cubicBezTo>
                    <a:pt x="555" y="610"/>
                    <a:pt x="670" y="600"/>
                    <a:pt x="776" y="581"/>
                  </a:cubicBezTo>
                  <a:cubicBezTo>
                    <a:pt x="881" y="562"/>
                    <a:pt x="996" y="533"/>
                    <a:pt x="1101" y="505"/>
                  </a:cubicBezTo>
                  <a:cubicBezTo>
                    <a:pt x="1407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3" y="45"/>
                  </a:lnTo>
                  <a:cubicBezTo>
                    <a:pt x="1931" y="15"/>
                    <a:pt x="1908" y="0"/>
                    <a:pt x="1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216;p72">
              <a:extLst>
                <a:ext uri="{FF2B5EF4-FFF2-40B4-BE49-F238E27FC236}">
                  <a16:creationId xmlns:a16="http://schemas.microsoft.com/office/drawing/2014/main" id="{31B1673D-5654-3E49-AF21-3178FBF0AB83}"/>
                </a:ext>
              </a:extLst>
            </p:cNvPr>
            <p:cNvSpPr/>
            <p:nvPr/>
          </p:nvSpPr>
          <p:spPr>
            <a:xfrm>
              <a:off x="7117003" y="1723353"/>
              <a:ext cx="61081" cy="68407"/>
            </a:xfrm>
            <a:custGeom>
              <a:avLst/>
              <a:gdLst/>
              <a:ahLst/>
              <a:cxnLst/>
              <a:rect l="l" t="t" r="r" b="b"/>
              <a:pathLst>
                <a:path w="2326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20" y="2475"/>
                    <a:pt x="135" y="2605"/>
                    <a:pt x="281" y="2605"/>
                  </a:cubicBezTo>
                  <a:cubicBezTo>
                    <a:pt x="286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217;p72">
              <a:extLst>
                <a:ext uri="{FF2B5EF4-FFF2-40B4-BE49-F238E27FC236}">
                  <a16:creationId xmlns:a16="http://schemas.microsoft.com/office/drawing/2014/main" id="{6D180C5E-B4A8-7347-AA4A-BF3E2A249516}"/>
                </a:ext>
              </a:extLst>
            </p:cNvPr>
            <p:cNvSpPr/>
            <p:nvPr/>
          </p:nvSpPr>
          <p:spPr>
            <a:xfrm>
              <a:off x="7197174" y="1723616"/>
              <a:ext cx="60319" cy="68145"/>
            </a:xfrm>
            <a:custGeom>
              <a:avLst/>
              <a:gdLst/>
              <a:ahLst/>
              <a:cxnLst/>
              <a:rect l="l" t="t" r="r" b="b"/>
              <a:pathLst>
                <a:path w="2297" h="2595" extrusionOk="0">
                  <a:moveTo>
                    <a:pt x="718" y="1"/>
                  </a:moveTo>
                  <a:lnTo>
                    <a:pt x="0" y="2594"/>
                  </a:lnTo>
                  <a:lnTo>
                    <a:pt x="2000" y="2594"/>
                  </a:lnTo>
                  <a:cubicBezTo>
                    <a:pt x="2005" y="2594"/>
                    <a:pt x="2011" y="2595"/>
                    <a:pt x="2016" y="2595"/>
                  </a:cubicBezTo>
                  <a:cubicBezTo>
                    <a:pt x="2153" y="2595"/>
                    <a:pt x="2268" y="2474"/>
                    <a:pt x="2268" y="2336"/>
                  </a:cubicBezTo>
                  <a:lnTo>
                    <a:pt x="2268" y="1580"/>
                  </a:lnTo>
                  <a:cubicBezTo>
                    <a:pt x="2297" y="1015"/>
                    <a:pt x="1962" y="508"/>
                    <a:pt x="1445" y="297"/>
                  </a:cubicBezTo>
                  <a:lnTo>
                    <a:pt x="7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218;p72">
              <a:extLst>
                <a:ext uri="{FF2B5EF4-FFF2-40B4-BE49-F238E27FC236}">
                  <a16:creationId xmlns:a16="http://schemas.microsoft.com/office/drawing/2014/main" id="{046B4B74-4C76-8C43-A716-17C536614BD7}"/>
                </a:ext>
              </a:extLst>
            </p:cNvPr>
            <p:cNvSpPr/>
            <p:nvPr/>
          </p:nvSpPr>
          <p:spPr>
            <a:xfrm>
              <a:off x="7136094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219;p72">
              <a:extLst>
                <a:ext uri="{FF2B5EF4-FFF2-40B4-BE49-F238E27FC236}">
                  <a16:creationId xmlns:a16="http://schemas.microsoft.com/office/drawing/2014/main" id="{86DD39CA-9521-F946-BA1D-EF1BC585052D}"/>
                </a:ext>
              </a:extLst>
            </p:cNvPr>
            <p:cNvSpPr/>
            <p:nvPr/>
          </p:nvSpPr>
          <p:spPr>
            <a:xfrm>
              <a:off x="7227583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1" y="1235"/>
                  </a:lnTo>
                  <a:lnTo>
                    <a:pt x="421" y="211"/>
                  </a:lnTo>
                  <a:cubicBezTo>
                    <a:pt x="421" y="96"/>
                    <a:pt x="325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220;p72">
              <a:extLst>
                <a:ext uri="{FF2B5EF4-FFF2-40B4-BE49-F238E27FC236}">
                  <a16:creationId xmlns:a16="http://schemas.microsoft.com/office/drawing/2014/main" id="{F42707DD-9C82-6D48-88BD-9A1CCB4621A7}"/>
                </a:ext>
              </a:extLst>
            </p:cNvPr>
            <p:cNvSpPr/>
            <p:nvPr/>
          </p:nvSpPr>
          <p:spPr>
            <a:xfrm>
              <a:off x="7117003" y="1723353"/>
              <a:ext cx="42988" cy="68407"/>
            </a:xfrm>
            <a:custGeom>
              <a:avLst/>
              <a:gdLst/>
              <a:ahLst/>
              <a:cxnLst/>
              <a:rect l="l" t="t" r="r" b="b"/>
              <a:pathLst>
                <a:path w="1637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19" y="2480"/>
                    <a:pt x="144" y="2604"/>
                    <a:pt x="297" y="2604"/>
                  </a:cubicBezTo>
                  <a:lnTo>
                    <a:pt x="335" y="2604"/>
                  </a:lnTo>
                  <a:lnTo>
                    <a:pt x="335" y="1580"/>
                  </a:lnTo>
                  <a:cubicBezTo>
                    <a:pt x="306" y="1025"/>
                    <a:pt x="641" y="518"/>
                    <a:pt x="1158" y="307"/>
                  </a:cubicBezTo>
                  <a:lnTo>
                    <a:pt x="1637" y="106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221;p72">
              <a:extLst>
                <a:ext uri="{FF2B5EF4-FFF2-40B4-BE49-F238E27FC236}">
                  <a16:creationId xmlns:a16="http://schemas.microsoft.com/office/drawing/2014/main" id="{A52B08C5-BF86-2D4C-954C-21E1CBC5C669}"/>
                </a:ext>
              </a:extLst>
            </p:cNvPr>
            <p:cNvSpPr/>
            <p:nvPr/>
          </p:nvSpPr>
          <p:spPr>
            <a:xfrm>
              <a:off x="7367313" y="1735931"/>
              <a:ext cx="25393" cy="20141"/>
            </a:xfrm>
            <a:custGeom>
              <a:avLst/>
              <a:gdLst/>
              <a:ahLst/>
              <a:cxnLst/>
              <a:rect l="l" t="t" r="r" b="b"/>
              <a:pathLst>
                <a:path w="967" h="767" extrusionOk="0">
                  <a:moveTo>
                    <a:pt x="488" y="0"/>
                  </a:moveTo>
                  <a:lnTo>
                    <a:pt x="0" y="355"/>
                  </a:lnTo>
                  <a:lnTo>
                    <a:pt x="172" y="766"/>
                  </a:lnTo>
                  <a:lnTo>
                    <a:pt x="814" y="766"/>
                  </a:lnTo>
                  <a:lnTo>
                    <a:pt x="967" y="355"/>
                  </a:lnTo>
                  <a:lnTo>
                    <a:pt x="4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222;p72">
              <a:extLst>
                <a:ext uri="{FF2B5EF4-FFF2-40B4-BE49-F238E27FC236}">
                  <a16:creationId xmlns:a16="http://schemas.microsoft.com/office/drawing/2014/main" id="{5A66ADAE-F9D3-BC4A-B8BA-D0DE8CB26A33}"/>
                </a:ext>
              </a:extLst>
            </p:cNvPr>
            <p:cNvSpPr/>
            <p:nvPr/>
          </p:nvSpPr>
          <p:spPr>
            <a:xfrm>
              <a:off x="7366551" y="1756047"/>
              <a:ext cx="27415" cy="35714"/>
            </a:xfrm>
            <a:custGeom>
              <a:avLst/>
              <a:gdLst/>
              <a:ahLst/>
              <a:cxnLst/>
              <a:rect l="l" t="t" r="r" b="b"/>
              <a:pathLst>
                <a:path w="1044" h="1360" extrusionOk="0">
                  <a:moveTo>
                    <a:pt x="201" y="0"/>
                  </a:moveTo>
                  <a:lnTo>
                    <a:pt x="221" y="29"/>
                  </a:lnTo>
                  <a:lnTo>
                    <a:pt x="0" y="1359"/>
                  </a:lnTo>
                  <a:lnTo>
                    <a:pt x="1044" y="1359"/>
                  </a:lnTo>
                  <a:lnTo>
                    <a:pt x="833" y="29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223;p72">
              <a:extLst>
                <a:ext uri="{FF2B5EF4-FFF2-40B4-BE49-F238E27FC236}">
                  <a16:creationId xmlns:a16="http://schemas.microsoft.com/office/drawing/2014/main" id="{1C16704C-35A2-C347-A596-418A8CA8E6C8}"/>
                </a:ext>
              </a:extLst>
            </p:cNvPr>
            <p:cNvSpPr/>
            <p:nvPr/>
          </p:nvSpPr>
          <p:spPr>
            <a:xfrm>
              <a:off x="7352476" y="1726373"/>
              <a:ext cx="23398" cy="65387"/>
            </a:xfrm>
            <a:custGeom>
              <a:avLst/>
              <a:gdLst/>
              <a:ahLst/>
              <a:cxnLst/>
              <a:rect l="l" t="t" r="r" b="b"/>
              <a:pathLst>
                <a:path w="891" h="2490" extrusionOk="0">
                  <a:moveTo>
                    <a:pt x="1" y="1"/>
                  </a:moveTo>
                  <a:lnTo>
                    <a:pt x="134" y="958"/>
                  </a:lnTo>
                  <a:lnTo>
                    <a:pt x="565" y="2489"/>
                  </a:lnTo>
                  <a:lnTo>
                    <a:pt x="670" y="2489"/>
                  </a:lnTo>
                  <a:lnTo>
                    <a:pt x="891" y="1140"/>
                  </a:lnTo>
                  <a:lnTo>
                    <a:pt x="680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224;p72">
              <a:extLst>
                <a:ext uri="{FF2B5EF4-FFF2-40B4-BE49-F238E27FC236}">
                  <a16:creationId xmlns:a16="http://schemas.microsoft.com/office/drawing/2014/main" id="{7D863E67-28A4-FC41-A344-3B22812E2CAD}"/>
                </a:ext>
              </a:extLst>
            </p:cNvPr>
            <p:cNvSpPr/>
            <p:nvPr/>
          </p:nvSpPr>
          <p:spPr>
            <a:xfrm>
              <a:off x="7384907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0" y="1"/>
                  </a:moveTo>
                  <a:lnTo>
                    <a:pt x="182" y="651"/>
                  </a:lnTo>
                  <a:lnTo>
                    <a:pt x="0" y="1159"/>
                  </a:lnTo>
                  <a:lnTo>
                    <a:pt x="211" y="2508"/>
                  </a:lnTo>
                  <a:lnTo>
                    <a:pt x="325" y="2508"/>
                  </a:lnTo>
                  <a:lnTo>
                    <a:pt x="756" y="958"/>
                  </a:lnTo>
                  <a:lnTo>
                    <a:pt x="8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225;p72">
              <a:extLst>
                <a:ext uri="{FF2B5EF4-FFF2-40B4-BE49-F238E27FC236}">
                  <a16:creationId xmlns:a16="http://schemas.microsoft.com/office/drawing/2014/main" id="{7A8BED71-6AF3-6741-9FA8-A18C12EE8C63}"/>
                </a:ext>
              </a:extLst>
            </p:cNvPr>
            <p:cNvSpPr/>
            <p:nvPr/>
          </p:nvSpPr>
          <p:spPr>
            <a:xfrm>
              <a:off x="7348196" y="1714057"/>
              <a:ext cx="63628" cy="37368"/>
            </a:xfrm>
            <a:custGeom>
              <a:avLst/>
              <a:gdLst/>
              <a:ahLst/>
              <a:cxnLst/>
              <a:rect l="l" t="t" r="r" b="b"/>
              <a:pathLst>
                <a:path w="2423" h="1423" extrusionOk="0">
                  <a:moveTo>
                    <a:pt x="632" y="1"/>
                  </a:moveTo>
                  <a:lnTo>
                    <a:pt x="1" y="422"/>
                  </a:lnTo>
                  <a:lnTo>
                    <a:pt x="431" y="1312"/>
                  </a:lnTo>
                  <a:cubicBezTo>
                    <a:pt x="461" y="1377"/>
                    <a:pt x="523" y="1413"/>
                    <a:pt x="587" y="1413"/>
                  </a:cubicBezTo>
                  <a:cubicBezTo>
                    <a:pt x="626" y="1413"/>
                    <a:pt x="666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2" y="1408"/>
                    <a:pt x="1802" y="1422"/>
                    <a:pt x="1843" y="1422"/>
                  </a:cubicBezTo>
                  <a:cubicBezTo>
                    <a:pt x="1899" y="1422"/>
                    <a:pt x="1954" y="1396"/>
                    <a:pt x="1982" y="1341"/>
                  </a:cubicBezTo>
                  <a:lnTo>
                    <a:pt x="2422" y="432"/>
                  </a:lnTo>
                  <a:lnTo>
                    <a:pt x="1857" y="49"/>
                  </a:lnTo>
                  <a:lnTo>
                    <a:pt x="1714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226;p72">
              <a:extLst>
                <a:ext uri="{FF2B5EF4-FFF2-40B4-BE49-F238E27FC236}">
                  <a16:creationId xmlns:a16="http://schemas.microsoft.com/office/drawing/2014/main" id="{0BB86B8E-B296-C34F-AE15-DFFCEF01600D}"/>
                </a:ext>
              </a:extLst>
            </p:cNvPr>
            <p:cNvSpPr/>
            <p:nvPr/>
          </p:nvSpPr>
          <p:spPr>
            <a:xfrm>
              <a:off x="7334882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63" y="2087"/>
                  </a:moveTo>
                  <a:lnTo>
                    <a:pt x="3034" y="2106"/>
                  </a:lnTo>
                  <a:lnTo>
                    <a:pt x="3025" y="2115"/>
                  </a:lnTo>
                  <a:lnTo>
                    <a:pt x="2996" y="2135"/>
                  </a:lnTo>
                  <a:lnTo>
                    <a:pt x="3034" y="2106"/>
                  </a:lnTo>
                  <a:lnTo>
                    <a:pt x="3044" y="2096"/>
                  </a:lnTo>
                  <a:lnTo>
                    <a:pt x="3063" y="2087"/>
                  </a:lnTo>
                  <a:close/>
                  <a:moveTo>
                    <a:pt x="1656" y="0"/>
                  </a:moveTo>
                  <a:cubicBezTo>
                    <a:pt x="747" y="0"/>
                    <a:pt x="1" y="747"/>
                    <a:pt x="1" y="1656"/>
                  </a:cubicBezTo>
                  <a:lnTo>
                    <a:pt x="1" y="2441"/>
                  </a:lnTo>
                  <a:cubicBezTo>
                    <a:pt x="1" y="2441"/>
                    <a:pt x="374" y="2403"/>
                    <a:pt x="422" y="2221"/>
                  </a:cubicBezTo>
                  <a:cubicBezTo>
                    <a:pt x="441" y="2202"/>
                    <a:pt x="450" y="2182"/>
                    <a:pt x="460" y="2154"/>
                  </a:cubicBezTo>
                  <a:cubicBezTo>
                    <a:pt x="680" y="2154"/>
                    <a:pt x="1675" y="2144"/>
                    <a:pt x="2250" y="1455"/>
                  </a:cubicBezTo>
                  <a:cubicBezTo>
                    <a:pt x="2374" y="1790"/>
                    <a:pt x="2652" y="2048"/>
                    <a:pt x="2996" y="2144"/>
                  </a:cubicBezTo>
                  <a:cubicBezTo>
                    <a:pt x="2996" y="2173"/>
                    <a:pt x="3015" y="2192"/>
                    <a:pt x="3034" y="2211"/>
                  </a:cubicBezTo>
                  <a:cubicBezTo>
                    <a:pt x="308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227;p72">
              <a:extLst>
                <a:ext uri="{FF2B5EF4-FFF2-40B4-BE49-F238E27FC236}">
                  <a16:creationId xmlns:a16="http://schemas.microsoft.com/office/drawing/2014/main" id="{052DEF4E-9283-714E-A5E3-7B471442C45E}"/>
                </a:ext>
              </a:extLst>
            </p:cNvPr>
            <p:cNvSpPr/>
            <p:nvPr/>
          </p:nvSpPr>
          <p:spPr>
            <a:xfrm>
              <a:off x="7334645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6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306" y="2087"/>
                  </a:lnTo>
                  <a:lnTo>
                    <a:pt x="306" y="1656"/>
                  </a:lnTo>
                  <a:cubicBezTo>
                    <a:pt x="306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228;p72">
              <a:extLst>
                <a:ext uri="{FF2B5EF4-FFF2-40B4-BE49-F238E27FC236}">
                  <a16:creationId xmlns:a16="http://schemas.microsoft.com/office/drawing/2014/main" id="{5394EBDA-58B9-174B-90FB-EE98B8E8A854}"/>
                </a:ext>
              </a:extLst>
            </p:cNvPr>
            <p:cNvSpPr/>
            <p:nvPr/>
          </p:nvSpPr>
          <p:spPr>
            <a:xfrm>
              <a:off x="7413294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2" y="1"/>
                  </a:moveTo>
                  <a:cubicBezTo>
                    <a:pt x="93" y="1"/>
                    <a:pt x="1" y="92"/>
                    <a:pt x="1" y="204"/>
                  </a:cubicBezTo>
                  <a:lnTo>
                    <a:pt x="1" y="807"/>
                  </a:lnTo>
                  <a:cubicBezTo>
                    <a:pt x="1" y="922"/>
                    <a:pt x="87" y="1017"/>
                    <a:pt x="20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07" y="989"/>
                    <a:pt x="345" y="979"/>
                    <a:pt x="383" y="950"/>
                  </a:cubicBezTo>
                  <a:cubicBezTo>
                    <a:pt x="422" y="912"/>
                    <a:pt x="460" y="883"/>
                    <a:pt x="508" y="855"/>
                  </a:cubicBezTo>
                  <a:cubicBezTo>
                    <a:pt x="757" y="568"/>
                    <a:pt x="623" y="127"/>
                    <a:pt x="268" y="13"/>
                  </a:cubicBezTo>
                  <a:cubicBezTo>
                    <a:pt x="246" y="5"/>
                    <a:pt x="224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229;p72">
              <a:extLst>
                <a:ext uri="{FF2B5EF4-FFF2-40B4-BE49-F238E27FC236}">
                  <a16:creationId xmlns:a16="http://schemas.microsoft.com/office/drawing/2014/main" id="{A87F3C24-AAE0-EF4C-9DFB-2E21BB3676F5}"/>
                </a:ext>
              </a:extLst>
            </p:cNvPr>
            <p:cNvSpPr/>
            <p:nvPr/>
          </p:nvSpPr>
          <p:spPr>
            <a:xfrm>
              <a:off x="7327345" y="1653738"/>
              <a:ext cx="20141" cy="26628"/>
            </a:xfrm>
            <a:custGeom>
              <a:avLst/>
              <a:gdLst/>
              <a:ahLst/>
              <a:cxnLst/>
              <a:rect l="l" t="t" r="r" b="b"/>
              <a:pathLst>
                <a:path w="767" h="1014" extrusionOk="0">
                  <a:moveTo>
                    <a:pt x="558" y="1"/>
                  </a:moveTo>
                  <a:cubicBezTo>
                    <a:pt x="537" y="1"/>
                    <a:pt x="517" y="4"/>
                    <a:pt x="498" y="11"/>
                  </a:cubicBezTo>
                  <a:cubicBezTo>
                    <a:pt x="0" y="154"/>
                    <a:pt x="0" y="853"/>
                    <a:pt x="498" y="1006"/>
                  </a:cubicBezTo>
                  <a:cubicBezTo>
                    <a:pt x="517" y="1011"/>
                    <a:pt x="536" y="1014"/>
                    <a:pt x="555" y="1014"/>
                  </a:cubicBezTo>
                  <a:cubicBezTo>
                    <a:pt x="667" y="1014"/>
                    <a:pt x="766" y="920"/>
                    <a:pt x="766" y="805"/>
                  </a:cubicBezTo>
                  <a:lnTo>
                    <a:pt x="766" y="202"/>
                  </a:lnTo>
                  <a:cubicBezTo>
                    <a:pt x="766" y="135"/>
                    <a:pt x="728" y="78"/>
                    <a:pt x="680" y="39"/>
                  </a:cubicBezTo>
                  <a:cubicBezTo>
                    <a:pt x="642" y="14"/>
                    <a:pt x="599" y="1"/>
                    <a:pt x="5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230;p72">
              <a:extLst>
                <a:ext uri="{FF2B5EF4-FFF2-40B4-BE49-F238E27FC236}">
                  <a16:creationId xmlns:a16="http://schemas.microsoft.com/office/drawing/2014/main" id="{D5C4D90D-B1D1-E240-B2F2-CEF32D013D39}"/>
                </a:ext>
              </a:extLst>
            </p:cNvPr>
            <p:cNvSpPr/>
            <p:nvPr/>
          </p:nvSpPr>
          <p:spPr>
            <a:xfrm>
              <a:off x="7363794" y="1700349"/>
              <a:ext cx="33193" cy="38130"/>
            </a:xfrm>
            <a:custGeom>
              <a:avLst/>
              <a:gdLst/>
              <a:ahLst/>
              <a:cxnLst/>
              <a:rect l="l" t="t" r="r" b="b"/>
              <a:pathLst>
                <a:path w="1264" h="1452" extrusionOk="0">
                  <a:moveTo>
                    <a:pt x="211" y="1"/>
                  </a:moveTo>
                  <a:cubicBezTo>
                    <a:pt x="96" y="1"/>
                    <a:pt x="0" y="89"/>
                    <a:pt x="0" y="207"/>
                  </a:cubicBezTo>
                  <a:lnTo>
                    <a:pt x="0" y="820"/>
                  </a:lnTo>
                  <a:cubicBezTo>
                    <a:pt x="0" y="877"/>
                    <a:pt x="19" y="934"/>
                    <a:pt x="58" y="982"/>
                  </a:cubicBezTo>
                  <a:lnTo>
                    <a:pt x="479" y="1384"/>
                  </a:lnTo>
                  <a:cubicBezTo>
                    <a:pt x="517" y="1422"/>
                    <a:pt x="574" y="1451"/>
                    <a:pt x="622" y="1451"/>
                  </a:cubicBezTo>
                  <a:cubicBezTo>
                    <a:pt x="680" y="1451"/>
                    <a:pt x="737" y="1422"/>
                    <a:pt x="775" y="1384"/>
                  </a:cubicBezTo>
                  <a:lnTo>
                    <a:pt x="1206" y="934"/>
                  </a:lnTo>
                  <a:cubicBezTo>
                    <a:pt x="1244" y="896"/>
                    <a:pt x="1263" y="848"/>
                    <a:pt x="1263" y="791"/>
                  </a:cubicBezTo>
                  <a:lnTo>
                    <a:pt x="1263" y="217"/>
                  </a:lnTo>
                  <a:cubicBezTo>
                    <a:pt x="1263" y="159"/>
                    <a:pt x="1244" y="102"/>
                    <a:pt x="1196" y="63"/>
                  </a:cubicBezTo>
                  <a:cubicBezTo>
                    <a:pt x="1158" y="25"/>
                    <a:pt x="1101" y="6"/>
                    <a:pt x="1043" y="6"/>
                  </a:cubicBezTo>
                  <a:lnTo>
                    <a:pt x="995" y="6"/>
                  </a:lnTo>
                  <a:cubicBezTo>
                    <a:pt x="919" y="25"/>
                    <a:pt x="842" y="35"/>
                    <a:pt x="756" y="35"/>
                  </a:cubicBezTo>
                  <a:lnTo>
                    <a:pt x="507" y="35"/>
                  </a:lnTo>
                  <a:cubicBezTo>
                    <a:pt x="421" y="35"/>
                    <a:pt x="335" y="25"/>
                    <a:pt x="259" y="6"/>
                  </a:cubicBezTo>
                  <a:cubicBezTo>
                    <a:pt x="242" y="3"/>
                    <a:pt x="2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231;p72">
              <a:extLst>
                <a:ext uri="{FF2B5EF4-FFF2-40B4-BE49-F238E27FC236}">
                  <a16:creationId xmlns:a16="http://schemas.microsoft.com/office/drawing/2014/main" id="{ABCC5512-B6DE-EB4A-8010-69E8BC226FD6}"/>
                </a:ext>
              </a:extLst>
            </p:cNvPr>
            <p:cNvSpPr/>
            <p:nvPr/>
          </p:nvSpPr>
          <p:spPr>
            <a:xfrm>
              <a:off x="7363531" y="1700428"/>
              <a:ext cx="20640" cy="38051"/>
            </a:xfrm>
            <a:custGeom>
              <a:avLst/>
              <a:gdLst/>
              <a:ahLst/>
              <a:cxnLst/>
              <a:rect l="l" t="t" r="r" b="b"/>
              <a:pathLst>
                <a:path w="786" h="1449" extrusionOk="0">
                  <a:moveTo>
                    <a:pt x="218" y="1"/>
                  </a:moveTo>
                  <a:cubicBezTo>
                    <a:pt x="106" y="1"/>
                    <a:pt x="10" y="90"/>
                    <a:pt x="10" y="204"/>
                  </a:cubicBezTo>
                  <a:lnTo>
                    <a:pt x="10" y="817"/>
                  </a:lnTo>
                  <a:cubicBezTo>
                    <a:pt x="1" y="874"/>
                    <a:pt x="29" y="931"/>
                    <a:pt x="68" y="979"/>
                  </a:cubicBezTo>
                  <a:lnTo>
                    <a:pt x="489" y="1381"/>
                  </a:lnTo>
                  <a:cubicBezTo>
                    <a:pt x="527" y="1419"/>
                    <a:pt x="584" y="1448"/>
                    <a:pt x="632" y="1448"/>
                  </a:cubicBezTo>
                  <a:cubicBezTo>
                    <a:pt x="690" y="1448"/>
                    <a:pt x="747" y="1419"/>
                    <a:pt x="785" y="1381"/>
                  </a:cubicBezTo>
                  <a:cubicBezTo>
                    <a:pt x="738" y="1372"/>
                    <a:pt x="709" y="1352"/>
                    <a:pt x="671" y="1324"/>
                  </a:cubicBezTo>
                  <a:lnTo>
                    <a:pt x="259" y="922"/>
                  </a:lnTo>
                  <a:cubicBezTo>
                    <a:pt x="211" y="874"/>
                    <a:pt x="192" y="817"/>
                    <a:pt x="192" y="759"/>
                  </a:cubicBezTo>
                  <a:lnTo>
                    <a:pt x="192" y="147"/>
                  </a:lnTo>
                  <a:cubicBezTo>
                    <a:pt x="192" y="89"/>
                    <a:pt x="211" y="41"/>
                    <a:pt x="249" y="3"/>
                  </a:cubicBezTo>
                  <a:cubicBezTo>
                    <a:pt x="239" y="1"/>
                    <a:pt x="228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232;p72">
              <a:extLst>
                <a:ext uri="{FF2B5EF4-FFF2-40B4-BE49-F238E27FC236}">
                  <a16:creationId xmlns:a16="http://schemas.microsoft.com/office/drawing/2014/main" id="{5E7DB6C0-7582-6B4C-BFE1-AD6F5E4D278D}"/>
                </a:ext>
              </a:extLst>
            </p:cNvPr>
            <p:cNvSpPr/>
            <p:nvPr/>
          </p:nvSpPr>
          <p:spPr>
            <a:xfrm>
              <a:off x="7344677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2164" y="2907"/>
                    <a:pt x="2709" y="2352"/>
                    <a:pt x="2719" y="1672"/>
                  </a:cubicBezTo>
                  <a:lnTo>
                    <a:pt x="2719" y="792"/>
                  </a:lnTo>
                  <a:cubicBezTo>
                    <a:pt x="2709" y="706"/>
                    <a:pt x="2661" y="629"/>
                    <a:pt x="2575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233;p72">
              <a:extLst>
                <a:ext uri="{FF2B5EF4-FFF2-40B4-BE49-F238E27FC236}">
                  <a16:creationId xmlns:a16="http://schemas.microsoft.com/office/drawing/2014/main" id="{6FD6BC34-A351-0D45-B819-7FA827967354}"/>
                </a:ext>
              </a:extLst>
            </p:cNvPr>
            <p:cNvSpPr/>
            <p:nvPr/>
          </p:nvSpPr>
          <p:spPr>
            <a:xfrm>
              <a:off x="7344677" y="1633728"/>
              <a:ext cx="51811" cy="76338"/>
            </a:xfrm>
            <a:custGeom>
              <a:avLst/>
              <a:gdLst/>
              <a:ahLst/>
              <a:cxnLst/>
              <a:rect l="l" t="t" r="r" b="b"/>
              <a:pathLst>
                <a:path w="1973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805" y="2907"/>
                    <a:pt x="250" y="2361"/>
                    <a:pt x="250" y="1682"/>
                  </a:cubicBezTo>
                  <a:lnTo>
                    <a:pt x="250" y="830"/>
                  </a:lnTo>
                  <a:cubicBezTo>
                    <a:pt x="250" y="715"/>
                    <a:pt x="336" y="629"/>
                    <a:pt x="441" y="619"/>
                  </a:cubicBezTo>
                  <a:cubicBezTo>
                    <a:pt x="556" y="610"/>
                    <a:pt x="661" y="600"/>
                    <a:pt x="766" y="581"/>
                  </a:cubicBezTo>
                  <a:cubicBezTo>
                    <a:pt x="881" y="562"/>
                    <a:pt x="987" y="533"/>
                    <a:pt x="1101" y="505"/>
                  </a:cubicBezTo>
                  <a:cubicBezTo>
                    <a:pt x="1408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234;p72">
              <a:extLst>
                <a:ext uri="{FF2B5EF4-FFF2-40B4-BE49-F238E27FC236}">
                  <a16:creationId xmlns:a16="http://schemas.microsoft.com/office/drawing/2014/main" id="{14802613-82DF-5B46-9C66-76C9C4D2B676}"/>
                </a:ext>
              </a:extLst>
            </p:cNvPr>
            <p:cNvSpPr/>
            <p:nvPr/>
          </p:nvSpPr>
          <p:spPr>
            <a:xfrm>
              <a:off x="7309751" y="1723353"/>
              <a:ext cx="61107" cy="68407"/>
            </a:xfrm>
            <a:custGeom>
              <a:avLst/>
              <a:gdLst/>
              <a:ahLst/>
              <a:cxnLst/>
              <a:rect l="l" t="t" r="r" b="b"/>
              <a:pathLst>
                <a:path w="2327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10" y="2475"/>
                    <a:pt x="135" y="2605"/>
                    <a:pt x="282" y="2605"/>
                  </a:cubicBezTo>
                  <a:cubicBezTo>
                    <a:pt x="287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235;p72">
              <a:extLst>
                <a:ext uri="{FF2B5EF4-FFF2-40B4-BE49-F238E27FC236}">
                  <a16:creationId xmlns:a16="http://schemas.microsoft.com/office/drawing/2014/main" id="{EEF1C048-E63C-8840-BF5B-B7553F41E65F}"/>
                </a:ext>
              </a:extLst>
            </p:cNvPr>
            <p:cNvSpPr/>
            <p:nvPr/>
          </p:nvSpPr>
          <p:spPr>
            <a:xfrm>
              <a:off x="7389660" y="1723616"/>
              <a:ext cx="60345" cy="68145"/>
            </a:xfrm>
            <a:custGeom>
              <a:avLst/>
              <a:gdLst/>
              <a:ahLst/>
              <a:cxnLst/>
              <a:rect l="l" t="t" r="r" b="b"/>
              <a:pathLst>
                <a:path w="2298" h="2595" extrusionOk="0">
                  <a:moveTo>
                    <a:pt x="728" y="1"/>
                  </a:moveTo>
                  <a:lnTo>
                    <a:pt x="1" y="2594"/>
                  </a:lnTo>
                  <a:lnTo>
                    <a:pt x="2011" y="2594"/>
                  </a:lnTo>
                  <a:cubicBezTo>
                    <a:pt x="2154" y="2594"/>
                    <a:pt x="2279" y="2479"/>
                    <a:pt x="2279" y="2336"/>
                  </a:cubicBezTo>
                  <a:lnTo>
                    <a:pt x="2279" y="1580"/>
                  </a:lnTo>
                  <a:cubicBezTo>
                    <a:pt x="2298" y="1025"/>
                    <a:pt x="1972" y="508"/>
                    <a:pt x="1456" y="297"/>
                  </a:cubicBezTo>
                  <a:lnTo>
                    <a:pt x="7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236;p72">
              <a:extLst>
                <a:ext uri="{FF2B5EF4-FFF2-40B4-BE49-F238E27FC236}">
                  <a16:creationId xmlns:a16="http://schemas.microsoft.com/office/drawing/2014/main" id="{19D431C8-0CE4-534F-B027-0778DD7FEF23}"/>
                </a:ext>
              </a:extLst>
            </p:cNvPr>
            <p:cNvSpPr/>
            <p:nvPr/>
          </p:nvSpPr>
          <p:spPr>
            <a:xfrm>
              <a:off x="7328842" y="1759303"/>
              <a:ext cx="10845" cy="32457"/>
            </a:xfrm>
            <a:custGeom>
              <a:avLst/>
              <a:gdLst/>
              <a:ahLst/>
              <a:cxnLst/>
              <a:rect l="l" t="t" r="r" b="b"/>
              <a:pathLst>
                <a:path w="413" h="1236" extrusionOk="0">
                  <a:moveTo>
                    <a:pt x="202" y="1"/>
                  </a:moveTo>
                  <a:cubicBezTo>
                    <a:pt x="97" y="1"/>
                    <a:pt x="1" y="96"/>
                    <a:pt x="1" y="211"/>
                  </a:cubicBezTo>
                  <a:lnTo>
                    <a:pt x="1" y="1235"/>
                  </a:lnTo>
                  <a:lnTo>
                    <a:pt x="412" y="1235"/>
                  </a:lnTo>
                  <a:lnTo>
                    <a:pt x="412" y="211"/>
                  </a:lnTo>
                  <a:cubicBezTo>
                    <a:pt x="412" y="96"/>
                    <a:pt x="317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237;p72">
              <a:extLst>
                <a:ext uri="{FF2B5EF4-FFF2-40B4-BE49-F238E27FC236}">
                  <a16:creationId xmlns:a16="http://schemas.microsoft.com/office/drawing/2014/main" id="{C0057E0C-841D-4345-8A11-AC2E39A69F90}"/>
                </a:ext>
              </a:extLst>
            </p:cNvPr>
            <p:cNvSpPr/>
            <p:nvPr/>
          </p:nvSpPr>
          <p:spPr>
            <a:xfrm>
              <a:off x="7420332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238;p72">
              <a:extLst>
                <a:ext uri="{FF2B5EF4-FFF2-40B4-BE49-F238E27FC236}">
                  <a16:creationId xmlns:a16="http://schemas.microsoft.com/office/drawing/2014/main" id="{D5CDD067-6C72-1D47-929C-A8C10701EB13}"/>
                </a:ext>
              </a:extLst>
            </p:cNvPr>
            <p:cNvSpPr/>
            <p:nvPr/>
          </p:nvSpPr>
          <p:spPr>
            <a:xfrm>
              <a:off x="7309751" y="1723353"/>
              <a:ext cx="42751" cy="68407"/>
            </a:xfrm>
            <a:custGeom>
              <a:avLst/>
              <a:gdLst/>
              <a:ahLst/>
              <a:cxnLst/>
              <a:rect l="l" t="t" r="r" b="b"/>
              <a:pathLst>
                <a:path w="1628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20" y="2480"/>
                    <a:pt x="144" y="2604"/>
                    <a:pt x="297" y="2604"/>
                  </a:cubicBezTo>
                  <a:lnTo>
                    <a:pt x="326" y="2604"/>
                  </a:lnTo>
                  <a:lnTo>
                    <a:pt x="326" y="1580"/>
                  </a:lnTo>
                  <a:cubicBezTo>
                    <a:pt x="307" y="1025"/>
                    <a:pt x="632" y="518"/>
                    <a:pt x="1149" y="317"/>
                  </a:cubicBezTo>
                  <a:lnTo>
                    <a:pt x="1628" y="116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2703;p72">
            <a:extLst>
              <a:ext uri="{FF2B5EF4-FFF2-40B4-BE49-F238E27FC236}">
                <a16:creationId xmlns:a16="http://schemas.microsoft.com/office/drawing/2014/main" id="{4B283D63-5F6D-BA4A-9CD1-BABF42A87E59}"/>
              </a:ext>
            </a:extLst>
          </p:cNvPr>
          <p:cNvGrpSpPr/>
          <p:nvPr/>
        </p:nvGrpSpPr>
        <p:grpSpPr>
          <a:xfrm>
            <a:off x="7583297" y="2714292"/>
            <a:ext cx="344321" cy="348155"/>
            <a:chOff x="7551264" y="1971904"/>
            <a:chExt cx="344321" cy="348155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53" name="Google Shape;12704;p72">
              <a:extLst>
                <a:ext uri="{FF2B5EF4-FFF2-40B4-BE49-F238E27FC236}">
                  <a16:creationId xmlns:a16="http://schemas.microsoft.com/office/drawing/2014/main" id="{EFF5A900-FA5B-8548-954F-DF65035A6CDC}"/>
                </a:ext>
              </a:extLst>
            </p:cNvPr>
            <p:cNvSpPr/>
            <p:nvPr/>
          </p:nvSpPr>
          <p:spPr>
            <a:xfrm>
              <a:off x="7820665" y="1973164"/>
              <a:ext cx="9086" cy="73659"/>
            </a:xfrm>
            <a:custGeom>
              <a:avLst/>
              <a:gdLst/>
              <a:ahLst/>
              <a:cxnLst/>
              <a:rect l="l" t="t" r="r" b="b"/>
              <a:pathLst>
                <a:path w="346" h="2805" extrusionOk="0">
                  <a:moveTo>
                    <a:pt x="1" y="1"/>
                  </a:moveTo>
                  <a:lnTo>
                    <a:pt x="1" y="2805"/>
                  </a:lnTo>
                  <a:lnTo>
                    <a:pt x="346" y="2805"/>
                  </a:lnTo>
                  <a:lnTo>
                    <a:pt x="346" y="336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705;p72">
              <a:extLst>
                <a:ext uri="{FF2B5EF4-FFF2-40B4-BE49-F238E27FC236}">
                  <a16:creationId xmlns:a16="http://schemas.microsoft.com/office/drawing/2014/main" id="{25893519-52E9-244F-8907-D8C682AB6B1C}"/>
                </a:ext>
              </a:extLst>
            </p:cNvPr>
            <p:cNvSpPr/>
            <p:nvPr/>
          </p:nvSpPr>
          <p:spPr>
            <a:xfrm>
              <a:off x="7625396" y="1971904"/>
              <a:ext cx="270189" cy="348103"/>
            </a:xfrm>
            <a:custGeom>
              <a:avLst/>
              <a:gdLst/>
              <a:ahLst/>
              <a:cxnLst/>
              <a:rect l="l" t="t" r="r" b="b"/>
              <a:pathLst>
                <a:path w="10289" h="13256" extrusionOk="0">
                  <a:moveTo>
                    <a:pt x="269" y="1"/>
                  </a:moveTo>
                  <a:cubicBezTo>
                    <a:pt x="116" y="1"/>
                    <a:pt x="1" y="135"/>
                    <a:pt x="20" y="288"/>
                  </a:cubicBezTo>
                  <a:lnTo>
                    <a:pt x="20" y="5408"/>
                  </a:lnTo>
                  <a:lnTo>
                    <a:pt x="173" y="5408"/>
                  </a:lnTo>
                  <a:cubicBezTo>
                    <a:pt x="1111" y="5446"/>
                    <a:pt x="1848" y="6212"/>
                    <a:pt x="1848" y="7150"/>
                  </a:cubicBezTo>
                  <a:lnTo>
                    <a:pt x="1848" y="7849"/>
                  </a:lnTo>
                  <a:cubicBezTo>
                    <a:pt x="2039" y="8126"/>
                    <a:pt x="1972" y="8499"/>
                    <a:pt x="1704" y="8700"/>
                  </a:cubicBezTo>
                  <a:lnTo>
                    <a:pt x="1456" y="8882"/>
                  </a:lnTo>
                  <a:cubicBezTo>
                    <a:pt x="1369" y="9284"/>
                    <a:pt x="1101" y="9629"/>
                    <a:pt x="738" y="9801"/>
                  </a:cubicBezTo>
                  <a:lnTo>
                    <a:pt x="738" y="10212"/>
                  </a:lnTo>
                  <a:lnTo>
                    <a:pt x="2011" y="10720"/>
                  </a:lnTo>
                  <a:cubicBezTo>
                    <a:pt x="2575" y="10949"/>
                    <a:pt x="2939" y="11514"/>
                    <a:pt x="2910" y="12126"/>
                  </a:cubicBezTo>
                  <a:lnTo>
                    <a:pt x="2910" y="13256"/>
                  </a:lnTo>
                  <a:lnTo>
                    <a:pt x="9897" y="13256"/>
                  </a:lnTo>
                  <a:cubicBezTo>
                    <a:pt x="10059" y="13227"/>
                    <a:pt x="10289" y="13122"/>
                    <a:pt x="10289" y="12672"/>
                  </a:cubicBezTo>
                  <a:lnTo>
                    <a:pt x="10289" y="2853"/>
                  </a:lnTo>
                  <a:lnTo>
                    <a:pt x="8576" y="1561"/>
                  </a:lnTo>
                  <a:lnTo>
                    <a:pt x="74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706;p72">
              <a:extLst>
                <a:ext uri="{FF2B5EF4-FFF2-40B4-BE49-F238E27FC236}">
                  <a16:creationId xmlns:a16="http://schemas.microsoft.com/office/drawing/2014/main" id="{86E7DC85-368F-1047-9B87-0A8B09E81510}"/>
                </a:ext>
              </a:extLst>
            </p:cNvPr>
            <p:cNvSpPr/>
            <p:nvPr/>
          </p:nvSpPr>
          <p:spPr>
            <a:xfrm>
              <a:off x="7625396" y="1971904"/>
              <a:ext cx="86238" cy="348103"/>
            </a:xfrm>
            <a:custGeom>
              <a:avLst/>
              <a:gdLst/>
              <a:ahLst/>
              <a:cxnLst/>
              <a:rect l="l" t="t" r="r" b="b"/>
              <a:pathLst>
                <a:path w="3284" h="13256" extrusionOk="0">
                  <a:moveTo>
                    <a:pt x="278" y="1"/>
                  </a:moveTo>
                  <a:cubicBezTo>
                    <a:pt x="125" y="11"/>
                    <a:pt x="1" y="144"/>
                    <a:pt x="20" y="288"/>
                  </a:cubicBezTo>
                  <a:lnTo>
                    <a:pt x="20" y="5408"/>
                  </a:lnTo>
                  <a:lnTo>
                    <a:pt x="183" y="5408"/>
                  </a:lnTo>
                  <a:cubicBezTo>
                    <a:pt x="1111" y="5446"/>
                    <a:pt x="1857" y="6212"/>
                    <a:pt x="1857" y="7150"/>
                  </a:cubicBezTo>
                  <a:lnTo>
                    <a:pt x="1857" y="7849"/>
                  </a:lnTo>
                  <a:cubicBezTo>
                    <a:pt x="1924" y="7954"/>
                    <a:pt x="1963" y="8078"/>
                    <a:pt x="1963" y="8203"/>
                  </a:cubicBezTo>
                  <a:cubicBezTo>
                    <a:pt x="1963" y="8394"/>
                    <a:pt x="1704" y="8480"/>
                    <a:pt x="1551" y="8595"/>
                  </a:cubicBezTo>
                  <a:lnTo>
                    <a:pt x="1456" y="8882"/>
                  </a:lnTo>
                  <a:cubicBezTo>
                    <a:pt x="1379" y="9294"/>
                    <a:pt x="1111" y="9629"/>
                    <a:pt x="738" y="9810"/>
                  </a:cubicBezTo>
                  <a:lnTo>
                    <a:pt x="738" y="10212"/>
                  </a:lnTo>
                  <a:lnTo>
                    <a:pt x="2011" y="10729"/>
                  </a:lnTo>
                  <a:cubicBezTo>
                    <a:pt x="2575" y="10949"/>
                    <a:pt x="2939" y="11514"/>
                    <a:pt x="2920" y="12126"/>
                  </a:cubicBezTo>
                  <a:lnTo>
                    <a:pt x="2728" y="13256"/>
                  </a:lnTo>
                  <a:lnTo>
                    <a:pt x="3264" y="13256"/>
                  </a:lnTo>
                  <a:lnTo>
                    <a:pt x="3264" y="12126"/>
                  </a:lnTo>
                  <a:cubicBezTo>
                    <a:pt x="3283" y="11514"/>
                    <a:pt x="2920" y="10959"/>
                    <a:pt x="2346" y="10729"/>
                  </a:cubicBezTo>
                  <a:lnTo>
                    <a:pt x="1073" y="10212"/>
                  </a:lnTo>
                  <a:lnTo>
                    <a:pt x="1073" y="9810"/>
                  </a:lnTo>
                  <a:cubicBezTo>
                    <a:pt x="1446" y="9629"/>
                    <a:pt x="1714" y="9294"/>
                    <a:pt x="1791" y="8892"/>
                  </a:cubicBezTo>
                  <a:lnTo>
                    <a:pt x="2049" y="8710"/>
                  </a:lnTo>
                  <a:cubicBezTo>
                    <a:pt x="2317" y="8509"/>
                    <a:pt x="2384" y="8136"/>
                    <a:pt x="2192" y="7858"/>
                  </a:cubicBezTo>
                  <a:lnTo>
                    <a:pt x="2192" y="7150"/>
                  </a:lnTo>
                  <a:cubicBezTo>
                    <a:pt x="2192" y="6212"/>
                    <a:pt x="1456" y="5446"/>
                    <a:pt x="518" y="5408"/>
                  </a:cubicBezTo>
                  <a:lnTo>
                    <a:pt x="365" y="5408"/>
                  </a:ln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707;p72">
              <a:extLst>
                <a:ext uri="{FF2B5EF4-FFF2-40B4-BE49-F238E27FC236}">
                  <a16:creationId xmlns:a16="http://schemas.microsoft.com/office/drawing/2014/main" id="{18C7BAD1-6527-7548-8BFE-A3D7A70FD6B7}"/>
                </a:ext>
              </a:extLst>
            </p:cNvPr>
            <p:cNvSpPr/>
            <p:nvPr/>
          </p:nvSpPr>
          <p:spPr>
            <a:xfrm>
              <a:off x="7685715" y="2063893"/>
              <a:ext cx="103333" cy="11344"/>
            </a:xfrm>
            <a:custGeom>
              <a:avLst/>
              <a:gdLst/>
              <a:ahLst/>
              <a:cxnLst/>
              <a:rect l="l" t="t" r="r" b="b"/>
              <a:pathLst>
                <a:path w="3935" h="432" extrusionOk="0">
                  <a:moveTo>
                    <a:pt x="288" y="1"/>
                  </a:moveTo>
                  <a:cubicBezTo>
                    <a:pt x="1" y="1"/>
                    <a:pt x="1" y="431"/>
                    <a:pt x="288" y="431"/>
                  </a:cubicBezTo>
                  <a:lnTo>
                    <a:pt x="3657" y="431"/>
                  </a:lnTo>
                  <a:cubicBezTo>
                    <a:pt x="3934" y="431"/>
                    <a:pt x="3934" y="1"/>
                    <a:pt x="36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708;p72">
              <a:extLst>
                <a:ext uri="{FF2B5EF4-FFF2-40B4-BE49-F238E27FC236}">
                  <a16:creationId xmlns:a16="http://schemas.microsoft.com/office/drawing/2014/main" id="{1F36FE0C-4769-5948-9CD6-6BF36DDC3417}"/>
                </a:ext>
              </a:extLst>
            </p:cNvPr>
            <p:cNvSpPr/>
            <p:nvPr/>
          </p:nvSpPr>
          <p:spPr>
            <a:xfrm>
              <a:off x="7685715" y="2102337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1"/>
                  </a:moveTo>
                  <a:cubicBezTo>
                    <a:pt x="1" y="1"/>
                    <a:pt x="1" y="432"/>
                    <a:pt x="288" y="432"/>
                  </a:cubicBezTo>
                  <a:lnTo>
                    <a:pt x="5379" y="432"/>
                  </a:lnTo>
                  <a:cubicBezTo>
                    <a:pt x="5657" y="432"/>
                    <a:pt x="5657" y="1"/>
                    <a:pt x="5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709;p72">
              <a:extLst>
                <a:ext uri="{FF2B5EF4-FFF2-40B4-BE49-F238E27FC236}">
                  <a16:creationId xmlns:a16="http://schemas.microsoft.com/office/drawing/2014/main" id="{E02F849E-D760-F34E-95E4-DE4C8961D7A4}"/>
                </a:ext>
              </a:extLst>
            </p:cNvPr>
            <p:cNvSpPr/>
            <p:nvPr/>
          </p:nvSpPr>
          <p:spPr>
            <a:xfrm>
              <a:off x="7685715" y="2140808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710;p72">
              <a:extLst>
                <a:ext uri="{FF2B5EF4-FFF2-40B4-BE49-F238E27FC236}">
                  <a16:creationId xmlns:a16="http://schemas.microsoft.com/office/drawing/2014/main" id="{5A6EAED6-D519-9C41-A8C6-15CF0C2E3341}"/>
                </a:ext>
              </a:extLst>
            </p:cNvPr>
            <p:cNvSpPr/>
            <p:nvPr/>
          </p:nvSpPr>
          <p:spPr>
            <a:xfrm>
              <a:off x="7685715" y="2179253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711;p72">
              <a:extLst>
                <a:ext uri="{FF2B5EF4-FFF2-40B4-BE49-F238E27FC236}">
                  <a16:creationId xmlns:a16="http://schemas.microsoft.com/office/drawing/2014/main" id="{D0EBE982-A69E-974A-BCBF-8583A789567D}"/>
                </a:ext>
              </a:extLst>
            </p:cNvPr>
            <p:cNvSpPr/>
            <p:nvPr/>
          </p:nvSpPr>
          <p:spPr>
            <a:xfrm>
              <a:off x="7685715" y="2217461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712;p72">
              <a:extLst>
                <a:ext uri="{FF2B5EF4-FFF2-40B4-BE49-F238E27FC236}">
                  <a16:creationId xmlns:a16="http://schemas.microsoft.com/office/drawing/2014/main" id="{20418871-9464-8041-A8C7-FAFD708328E5}"/>
                </a:ext>
              </a:extLst>
            </p:cNvPr>
            <p:cNvSpPr/>
            <p:nvPr/>
          </p:nvSpPr>
          <p:spPr>
            <a:xfrm>
              <a:off x="7552367" y="2239309"/>
              <a:ext cx="152492" cy="80487"/>
            </a:xfrm>
            <a:custGeom>
              <a:avLst/>
              <a:gdLst/>
              <a:ahLst/>
              <a:cxnLst/>
              <a:rect l="l" t="t" r="r" b="b"/>
              <a:pathLst>
                <a:path w="5807" h="3065" extrusionOk="0">
                  <a:moveTo>
                    <a:pt x="2208" y="1"/>
                  </a:moveTo>
                  <a:lnTo>
                    <a:pt x="897" y="537"/>
                  </a:lnTo>
                  <a:cubicBezTo>
                    <a:pt x="763" y="584"/>
                    <a:pt x="648" y="651"/>
                    <a:pt x="533" y="738"/>
                  </a:cubicBezTo>
                  <a:lnTo>
                    <a:pt x="504" y="766"/>
                  </a:lnTo>
                  <a:lnTo>
                    <a:pt x="485" y="785"/>
                  </a:lnTo>
                  <a:lnTo>
                    <a:pt x="475" y="795"/>
                  </a:lnTo>
                  <a:lnTo>
                    <a:pt x="437" y="824"/>
                  </a:lnTo>
                  <a:cubicBezTo>
                    <a:pt x="207" y="1063"/>
                    <a:pt x="54" y="1369"/>
                    <a:pt x="6" y="1695"/>
                  </a:cubicBezTo>
                  <a:cubicBezTo>
                    <a:pt x="6" y="1714"/>
                    <a:pt x="6" y="1733"/>
                    <a:pt x="6" y="1752"/>
                  </a:cubicBezTo>
                  <a:cubicBezTo>
                    <a:pt x="1" y="1769"/>
                    <a:pt x="2" y="1773"/>
                    <a:pt x="4" y="1773"/>
                  </a:cubicBezTo>
                  <a:cubicBezTo>
                    <a:pt x="5" y="1773"/>
                    <a:pt x="6" y="1771"/>
                    <a:pt x="6" y="1771"/>
                  </a:cubicBezTo>
                  <a:lnTo>
                    <a:pt x="6" y="1819"/>
                  </a:lnTo>
                  <a:lnTo>
                    <a:pt x="6" y="1848"/>
                  </a:lnTo>
                  <a:lnTo>
                    <a:pt x="6" y="1857"/>
                  </a:lnTo>
                  <a:lnTo>
                    <a:pt x="6" y="1934"/>
                  </a:lnTo>
                  <a:lnTo>
                    <a:pt x="6" y="2144"/>
                  </a:lnTo>
                  <a:lnTo>
                    <a:pt x="6" y="2786"/>
                  </a:lnTo>
                  <a:cubicBezTo>
                    <a:pt x="6" y="2938"/>
                    <a:pt x="141" y="3065"/>
                    <a:pt x="291" y="3065"/>
                  </a:cubicBezTo>
                  <a:cubicBezTo>
                    <a:pt x="301" y="3065"/>
                    <a:pt x="312" y="3064"/>
                    <a:pt x="322" y="3063"/>
                  </a:cubicBezTo>
                  <a:lnTo>
                    <a:pt x="5481" y="3063"/>
                  </a:lnTo>
                  <a:cubicBezTo>
                    <a:pt x="5492" y="3064"/>
                    <a:pt x="5503" y="3065"/>
                    <a:pt x="5513" y="3065"/>
                  </a:cubicBezTo>
                  <a:cubicBezTo>
                    <a:pt x="5671" y="3065"/>
                    <a:pt x="5797" y="2938"/>
                    <a:pt x="5806" y="2786"/>
                  </a:cubicBezTo>
                  <a:lnTo>
                    <a:pt x="5806" y="2144"/>
                  </a:lnTo>
                  <a:lnTo>
                    <a:pt x="5806" y="1934"/>
                  </a:lnTo>
                  <a:lnTo>
                    <a:pt x="5777" y="1943"/>
                  </a:lnTo>
                  <a:lnTo>
                    <a:pt x="5777" y="1876"/>
                  </a:lnTo>
                  <a:lnTo>
                    <a:pt x="5777" y="1867"/>
                  </a:lnTo>
                  <a:lnTo>
                    <a:pt x="5777" y="1829"/>
                  </a:lnTo>
                  <a:lnTo>
                    <a:pt x="5777" y="1781"/>
                  </a:lnTo>
                  <a:lnTo>
                    <a:pt x="5777" y="1762"/>
                  </a:lnTo>
                  <a:cubicBezTo>
                    <a:pt x="5777" y="1762"/>
                    <a:pt x="5777" y="1723"/>
                    <a:pt x="5777" y="1704"/>
                  </a:cubicBezTo>
                  <a:cubicBezTo>
                    <a:pt x="5730" y="1379"/>
                    <a:pt x="5586" y="1073"/>
                    <a:pt x="5347" y="833"/>
                  </a:cubicBezTo>
                  <a:lnTo>
                    <a:pt x="5308" y="805"/>
                  </a:lnTo>
                  <a:lnTo>
                    <a:pt x="5299" y="795"/>
                  </a:lnTo>
                  <a:lnTo>
                    <a:pt x="5280" y="776"/>
                  </a:lnTo>
                  <a:lnTo>
                    <a:pt x="5251" y="747"/>
                  </a:lnTo>
                  <a:cubicBezTo>
                    <a:pt x="5146" y="661"/>
                    <a:pt x="5021" y="594"/>
                    <a:pt x="4887" y="546"/>
                  </a:cubicBezTo>
                  <a:lnTo>
                    <a:pt x="3576" y="10"/>
                  </a:lnTo>
                  <a:lnTo>
                    <a:pt x="3241" y="355"/>
                  </a:lnTo>
                  <a:lnTo>
                    <a:pt x="2878" y="680"/>
                  </a:lnTo>
                  <a:lnTo>
                    <a:pt x="2543" y="345"/>
                  </a:lnTo>
                  <a:lnTo>
                    <a:pt x="22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713;p72">
              <a:extLst>
                <a:ext uri="{FF2B5EF4-FFF2-40B4-BE49-F238E27FC236}">
                  <a16:creationId xmlns:a16="http://schemas.microsoft.com/office/drawing/2014/main" id="{B438C97E-D6D2-4346-A842-77354E288096}"/>
                </a:ext>
              </a:extLst>
            </p:cNvPr>
            <p:cNvSpPr/>
            <p:nvPr/>
          </p:nvSpPr>
          <p:spPr>
            <a:xfrm>
              <a:off x="7551264" y="2239808"/>
              <a:ext cx="61842" cy="80251"/>
            </a:xfrm>
            <a:custGeom>
              <a:avLst/>
              <a:gdLst/>
              <a:ahLst/>
              <a:cxnLst/>
              <a:rect l="l" t="t" r="r" b="b"/>
              <a:pathLst>
                <a:path w="2355" h="3056" extrusionOk="0">
                  <a:moveTo>
                    <a:pt x="2250" y="1"/>
                  </a:moveTo>
                  <a:lnTo>
                    <a:pt x="929" y="518"/>
                  </a:lnTo>
                  <a:cubicBezTo>
                    <a:pt x="364" y="747"/>
                    <a:pt x="1" y="1312"/>
                    <a:pt x="29" y="1924"/>
                  </a:cubicBezTo>
                  <a:lnTo>
                    <a:pt x="29" y="2776"/>
                  </a:lnTo>
                  <a:cubicBezTo>
                    <a:pt x="29" y="2928"/>
                    <a:pt x="155" y="3056"/>
                    <a:pt x="312" y="3056"/>
                  </a:cubicBezTo>
                  <a:cubicBezTo>
                    <a:pt x="323" y="3056"/>
                    <a:pt x="334" y="3055"/>
                    <a:pt x="345" y="3054"/>
                  </a:cubicBezTo>
                  <a:lnTo>
                    <a:pt x="412" y="3054"/>
                  </a:lnTo>
                  <a:lnTo>
                    <a:pt x="412" y="1924"/>
                  </a:lnTo>
                  <a:cubicBezTo>
                    <a:pt x="383" y="1312"/>
                    <a:pt x="747" y="747"/>
                    <a:pt x="1321" y="518"/>
                  </a:cubicBezTo>
                  <a:lnTo>
                    <a:pt x="2355" y="106"/>
                  </a:lnTo>
                  <a:lnTo>
                    <a:pt x="22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714;p72">
              <a:extLst>
                <a:ext uri="{FF2B5EF4-FFF2-40B4-BE49-F238E27FC236}">
                  <a16:creationId xmlns:a16="http://schemas.microsoft.com/office/drawing/2014/main" id="{DEA4EB0B-2587-9D41-ACC6-8B91E9216F1A}"/>
                </a:ext>
              </a:extLst>
            </p:cNvPr>
            <p:cNvSpPr/>
            <p:nvPr/>
          </p:nvSpPr>
          <p:spPr>
            <a:xfrm>
              <a:off x="7579677" y="2113156"/>
              <a:ext cx="96532" cy="68381"/>
            </a:xfrm>
            <a:custGeom>
              <a:avLst/>
              <a:gdLst/>
              <a:ahLst/>
              <a:cxnLst/>
              <a:rect l="l" t="t" r="r" b="b"/>
              <a:pathLst>
                <a:path w="3676" h="2604" extrusionOk="0">
                  <a:moveTo>
                    <a:pt x="3254" y="2221"/>
                  </a:moveTo>
                  <a:lnTo>
                    <a:pt x="3225" y="2240"/>
                  </a:lnTo>
                  <a:lnTo>
                    <a:pt x="3216" y="2249"/>
                  </a:lnTo>
                  <a:lnTo>
                    <a:pt x="3187" y="2269"/>
                  </a:lnTo>
                  <a:lnTo>
                    <a:pt x="3187" y="2269"/>
                  </a:lnTo>
                  <a:lnTo>
                    <a:pt x="3225" y="2240"/>
                  </a:lnTo>
                  <a:lnTo>
                    <a:pt x="3225" y="2230"/>
                  </a:lnTo>
                  <a:lnTo>
                    <a:pt x="3235" y="2221"/>
                  </a:lnTo>
                  <a:lnTo>
                    <a:pt x="3225" y="2240"/>
                  </a:lnTo>
                  <a:lnTo>
                    <a:pt x="3235" y="2230"/>
                  </a:lnTo>
                  <a:lnTo>
                    <a:pt x="3254" y="2221"/>
                  </a:lnTo>
                  <a:close/>
                  <a:moveTo>
                    <a:pt x="1771" y="0"/>
                  </a:moveTo>
                  <a:cubicBezTo>
                    <a:pt x="794" y="0"/>
                    <a:pt x="0" y="795"/>
                    <a:pt x="0" y="1771"/>
                  </a:cubicBezTo>
                  <a:lnTo>
                    <a:pt x="0" y="2604"/>
                  </a:lnTo>
                  <a:cubicBezTo>
                    <a:pt x="0" y="2604"/>
                    <a:pt x="402" y="2556"/>
                    <a:pt x="450" y="2364"/>
                  </a:cubicBezTo>
                  <a:cubicBezTo>
                    <a:pt x="469" y="2345"/>
                    <a:pt x="479" y="2316"/>
                    <a:pt x="488" y="2297"/>
                  </a:cubicBezTo>
                  <a:cubicBezTo>
                    <a:pt x="718" y="2288"/>
                    <a:pt x="1780" y="2278"/>
                    <a:pt x="2393" y="1551"/>
                  </a:cubicBezTo>
                  <a:cubicBezTo>
                    <a:pt x="2527" y="1905"/>
                    <a:pt x="2814" y="2182"/>
                    <a:pt x="3187" y="2288"/>
                  </a:cubicBezTo>
                  <a:cubicBezTo>
                    <a:pt x="3197" y="2316"/>
                    <a:pt x="3206" y="2336"/>
                    <a:pt x="3225" y="2355"/>
                  </a:cubicBezTo>
                  <a:cubicBezTo>
                    <a:pt x="3273" y="2556"/>
                    <a:pt x="3675" y="2594"/>
                    <a:pt x="3675" y="2594"/>
                  </a:cubicBezTo>
                  <a:lnTo>
                    <a:pt x="3675" y="1771"/>
                  </a:lnTo>
                  <a:cubicBezTo>
                    <a:pt x="3675" y="795"/>
                    <a:pt x="2881" y="0"/>
                    <a:pt x="1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715;p72">
              <a:extLst>
                <a:ext uri="{FF2B5EF4-FFF2-40B4-BE49-F238E27FC236}">
                  <a16:creationId xmlns:a16="http://schemas.microsoft.com/office/drawing/2014/main" id="{4DFD1BB6-C44A-5B47-A7A8-A8D5FA82E074}"/>
                </a:ext>
              </a:extLst>
            </p:cNvPr>
            <p:cNvSpPr/>
            <p:nvPr/>
          </p:nvSpPr>
          <p:spPr>
            <a:xfrm>
              <a:off x="7579677" y="2113393"/>
              <a:ext cx="52284" cy="68145"/>
            </a:xfrm>
            <a:custGeom>
              <a:avLst/>
              <a:gdLst/>
              <a:ahLst/>
              <a:cxnLst/>
              <a:rect l="l" t="t" r="r" b="b"/>
              <a:pathLst>
                <a:path w="1991" h="2595" extrusionOk="0">
                  <a:moveTo>
                    <a:pt x="1761" y="1"/>
                  </a:moveTo>
                  <a:cubicBezTo>
                    <a:pt x="785" y="1"/>
                    <a:pt x="0" y="795"/>
                    <a:pt x="0" y="1762"/>
                  </a:cubicBezTo>
                  <a:lnTo>
                    <a:pt x="0" y="2595"/>
                  </a:lnTo>
                  <a:cubicBezTo>
                    <a:pt x="105" y="2575"/>
                    <a:pt x="211" y="2547"/>
                    <a:pt x="316" y="2508"/>
                  </a:cubicBezTo>
                  <a:lnTo>
                    <a:pt x="316" y="2212"/>
                  </a:lnTo>
                  <a:lnTo>
                    <a:pt x="316" y="1762"/>
                  </a:lnTo>
                  <a:cubicBezTo>
                    <a:pt x="316" y="824"/>
                    <a:pt x="1053" y="49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716;p72">
              <a:extLst>
                <a:ext uri="{FF2B5EF4-FFF2-40B4-BE49-F238E27FC236}">
                  <a16:creationId xmlns:a16="http://schemas.microsoft.com/office/drawing/2014/main" id="{1A9AB80F-959E-7D41-BABF-D137388E0AFF}"/>
                </a:ext>
              </a:extLst>
            </p:cNvPr>
            <p:cNvSpPr/>
            <p:nvPr/>
          </p:nvSpPr>
          <p:spPr>
            <a:xfrm>
              <a:off x="7662843" y="2174263"/>
              <a:ext cx="20903" cy="28387"/>
            </a:xfrm>
            <a:custGeom>
              <a:avLst/>
              <a:gdLst/>
              <a:ahLst/>
              <a:cxnLst/>
              <a:rect l="l" t="t" r="r" b="b"/>
              <a:pathLst>
                <a:path w="796" h="1081" extrusionOk="0">
                  <a:moveTo>
                    <a:pt x="231" y="1"/>
                  </a:moveTo>
                  <a:cubicBezTo>
                    <a:pt x="114" y="1"/>
                    <a:pt x="1" y="97"/>
                    <a:pt x="1" y="229"/>
                  </a:cubicBezTo>
                  <a:lnTo>
                    <a:pt x="1" y="860"/>
                  </a:lnTo>
                  <a:cubicBezTo>
                    <a:pt x="1" y="975"/>
                    <a:pt x="106" y="1080"/>
                    <a:pt x="231" y="1080"/>
                  </a:cubicBezTo>
                  <a:cubicBezTo>
                    <a:pt x="250" y="1080"/>
                    <a:pt x="269" y="1080"/>
                    <a:pt x="298" y="1071"/>
                  </a:cubicBezTo>
                  <a:cubicBezTo>
                    <a:pt x="336" y="1052"/>
                    <a:pt x="374" y="1033"/>
                    <a:pt x="412" y="1013"/>
                  </a:cubicBezTo>
                  <a:cubicBezTo>
                    <a:pt x="451" y="975"/>
                    <a:pt x="489" y="937"/>
                    <a:pt x="537" y="908"/>
                  </a:cubicBezTo>
                  <a:cubicBezTo>
                    <a:pt x="795" y="602"/>
                    <a:pt x="661" y="133"/>
                    <a:pt x="278" y="9"/>
                  </a:cubicBezTo>
                  <a:lnTo>
                    <a:pt x="288" y="9"/>
                  </a:lnTo>
                  <a:cubicBezTo>
                    <a:pt x="269" y="3"/>
                    <a:pt x="250" y="1"/>
                    <a:pt x="2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717;p72">
              <a:extLst>
                <a:ext uri="{FF2B5EF4-FFF2-40B4-BE49-F238E27FC236}">
                  <a16:creationId xmlns:a16="http://schemas.microsoft.com/office/drawing/2014/main" id="{472A9AAA-F589-2A42-B3E6-9B3754302569}"/>
                </a:ext>
              </a:extLst>
            </p:cNvPr>
            <p:cNvSpPr/>
            <p:nvPr/>
          </p:nvSpPr>
          <p:spPr>
            <a:xfrm>
              <a:off x="7571878" y="2174237"/>
              <a:ext cx="21139" cy="28361"/>
            </a:xfrm>
            <a:custGeom>
              <a:avLst/>
              <a:gdLst/>
              <a:ahLst/>
              <a:cxnLst/>
              <a:rect l="l" t="t" r="r" b="b"/>
              <a:pathLst>
                <a:path w="805" h="1080" extrusionOk="0">
                  <a:moveTo>
                    <a:pt x="583" y="0"/>
                  </a:moveTo>
                  <a:cubicBezTo>
                    <a:pt x="561" y="0"/>
                    <a:pt x="538" y="4"/>
                    <a:pt x="517" y="10"/>
                  </a:cubicBezTo>
                  <a:cubicBezTo>
                    <a:pt x="0" y="172"/>
                    <a:pt x="0" y="909"/>
                    <a:pt x="517" y="1072"/>
                  </a:cubicBezTo>
                  <a:cubicBezTo>
                    <a:pt x="537" y="1077"/>
                    <a:pt x="557" y="1080"/>
                    <a:pt x="577" y="1080"/>
                  </a:cubicBezTo>
                  <a:cubicBezTo>
                    <a:pt x="698" y="1080"/>
                    <a:pt x="804" y="983"/>
                    <a:pt x="804" y="852"/>
                  </a:cubicBezTo>
                  <a:lnTo>
                    <a:pt x="804" y="220"/>
                  </a:lnTo>
                  <a:cubicBezTo>
                    <a:pt x="804" y="153"/>
                    <a:pt x="766" y="86"/>
                    <a:pt x="718" y="48"/>
                  </a:cubicBezTo>
                  <a:cubicBezTo>
                    <a:pt x="679" y="15"/>
                    <a:pt x="631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718;p72">
              <a:extLst>
                <a:ext uri="{FF2B5EF4-FFF2-40B4-BE49-F238E27FC236}">
                  <a16:creationId xmlns:a16="http://schemas.microsoft.com/office/drawing/2014/main" id="{E471B7EA-91F4-694E-8A9C-CD3A421D5E50}"/>
                </a:ext>
              </a:extLst>
            </p:cNvPr>
            <p:cNvSpPr/>
            <p:nvPr/>
          </p:nvSpPr>
          <p:spPr>
            <a:xfrm>
              <a:off x="7610087" y="2223869"/>
              <a:ext cx="35714" cy="40362"/>
            </a:xfrm>
            <a:custGeom>
              <a:avLst/>
              <a:gdLst/>
              <a:ahLst/>
              <a:cxnLst/>
              <a:rect l="l" t="t" r="r" b="b"/>
              <a:pathLst>
                <a:path w="1360" h="1537" extrusionOk="0">
                  <a:moveTo>
                    <a:pt x="233" y="0"/>
                  </a:moveTo>
                  <a:cubicBezTo>
                    <a:pt x="115" y="0"/>
                    <a:pt x="10" y="97"/>
                    <a:pt x="10" y="225"/>
                  </a:cubicBezTo>
                  <a:lnTo>
                    <a:pt x="10" y="866"/>
                  </a:lnTo>
                  <a:cubicBezTo>
                    <a:pt x="0" y="933"/>
                    <a:pt x="29" y="1000"/>
                    <a:pt x="77" y="1038"/>
                  </a:cubicBezTo>
                  <a:lnTo>
                    <a:pt x="517" y="1479"/>
                  </a:lnTo>
                  <a:cubicBezTo>
                    <a:pt x="565" y="1517"/>
                    <a:pt x="622" y="1536"/>
                    <a:pt x="680" y="1536"/>
                  </a:cubicBezTo>
                  <a:cubicBezTo>
                    <a:pt x="737" y="1536"/>
                    <a:pt x="794" y="1517"/>
                    <a:pt x="833" y="1469"/>
                  </a:cubicBezTo>
                  <a:lnTo>
                    <a:pt x="1292" y="991"/>
                  </a:lnTo>
                  <a:cubicBezTo>
                    <a:pt x="1330" y="952"/>
                    <a:pt x="1359" y="895"/>
                    <a:pt x="1359" y="838"/>
                  </a:cubicBezTo>
                  <a:lnTo>
                    <a:pt x="1359" y="225"/>
                  </a:lnTo>
                  <a:cubicBezTo>
                    <a:pt x="1349" y="168"/>
                    <a:pt x="1330" y="110"/>
                    <a:pt x="1292" y="72"/>
                  </a:cubicBezTo>
                  <a:cubicBezTo>
                    <a:pt x="1244" y="24"/>
                    <a:pt x="1187" y="5"/>
                    <a:pt x="1129" y="5"/>
                  </a:cubicBezTo>
                  <a:lnTo>
                    <a:pt x="1082" y="5"/>
                  </a:lnTo>
                  <a:cubicBezTo>
                    <a:pt x="995" y="24"/>
                    <a:pt x="909" y="34"/>
                    <a:pt x="814" y="34"/>
                  </a:cubicBezTo>
                  <a:lnTo>
                    <a:pt x="546" y="34"/>
                  </a:lnTo>
                  <a:cubicBezTo>
                    <a:pt x="459" y="34"/>
                    <a:pt x="364" y="24"/>
                    <a:pt x="278" y="5"/>
                  </a:cubicBezTo>
                  <a:cubicBezTo>
                    <a:pt x="263" y="2"/>
                    <a:pt x="248" y="0"/>
                    <a:pt x="2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719;p72">
              <a:extLst>
                <a:ext uri="{FF2B5EF4-FFF2-40B4-BE49-F238E27FC236}">
                  <a16:creationId xmlns:a16="http://schemas.microsoft.com/office/drawing/2014/main" id="{11489BAF-807A-B845-87C9-10FD6861A5CE}"/>
                </a:ext>
              </a:extLst>
            </p:cNvPr>
            <p:cNvSpPr/>
            <p:nvPr/>
          </p:nvSpPr>
          <p:spPr>
            <a:xfrm>
              <a:off x="7610087" y="2224105"/>
              <a:ext cx="21875" cy="40362"/>
            </a:xfrm>
            <a:custGeom>
              <a:avLst/>
              <a:gdLst/>
              <a:ahLst/>
              <a:cxnLst/>
              <a:rect l="l" t="t" r="r" b="b"/>
              <a:pathLst>
                <a:path w="833" h="1537" extrusionOk="0">
                  <a:moveTo>
                    <a:pt x="221" y="1"/>
                  </a:moveTo>
                  <a:cubicBezTo>
                    <a:pt x="98" y="1"/>
                    <a:pt x="0" y="98"/>
                    <a:pt x="0" y="226"/>
                  </a:cubicBezTo>
                  <a:lnTo>
                    <a:pt x="0" y="876"/>
                  </a:lnTo>
                  <a:cubicBezTo>
                    <a:pt x="0" y="934"/>
                    <a:pt x="29" y="1001"/>
                    <a:pt x="67" y="1039"/>
                  </a:cubicBezTo>
                  <a:lnTo>
                    <a:pt x="517" y="1479"/>
                  </a:lnTo>
                  <a:cubicBezTo>
                    <a:pt x="555" y="1518"/>
                    <a:pt x="613" y="1537"/>
                    <a:pt x="670" y="1537"/>
                  </a:cubicBezTo>
                  <a:cubicBezTo>
                    <a:pt x="727" y="1537"/>
                    <a:pt x="785" y="1518"/>
                    <a:pt x="833" y="1470"/>
                  </a:cubicBezTo>
                  <a:cubicBezTo>
                    <a:pt x="785" y="1460"/>
                    <a:pt x="747" y="1441"/>
                    <a:pt x="718" y="1412"/>
                  </a:cubicBezTo>
                  <a:lnTo>
                    <a:pt x="268" y="972"/>
                  </a:lnTo>
                  <a:cubicBezTo>
                    <a:pt x="230" y="934"/>
                    <a:pt x="201" y="867"/>
                    <a:pt x="201" y="809"/>
                  </a:cubicBezTo>
                  <a:lnTo>
                    <a:pt x="201" y="159"/>
                  </a:lnTo>
                  <a:cubicBezTo>
                    <a:pt x="201" y="101"/>
                    <a:pt x="230" y="44"/>
                    <a:pt x="268" y="5"/>
                  </a:cubicBezTo>
                  <a:cubicBezTo>
                    <a:pt x="252" y="2"/>
                    <a:pt x="236" y="1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720;p72">
              <a:extLst>
                <a:ext uri="{FF2B5EF4-FFF2-40B4-BE49-F238E27FC236}">
                  <a16:creationId xmlns:a16="http://schemas.microsoft.com/office/drawing/2014/main" id="{6CD8489D-59DA-3D4F-BE3A-9B49C19EFBD1}"/>
                </a:ext>
              </a:extLst>
            </p:cNvPr>
            <p:cNvSpPr/>
            <p:nvPr/>
          </p:nvSpPr>
          <p:spPr>
            <a:xfrm>
              <a:off x="7589971" y="2153072"/>
              <a:ext cx="75918" cy="81248"/>
            </a:xfrm>
            <a:custGeom>
              <a:avLst/>
              <a:gdLst/>
              <a:ahLst/>
              <a:cxnLst/>
              <a:rect l="l" t="t" r="r" b="b"/>
              <a:pathLst>
                <a:path w="2891" h="3094" extrusionOk="0">
                  <a:moveTo>
                    <a:pt x="2000" y="1"/>
                  </a:moveTo>
                  <a:cubicBezTo>
                    <a:pt x="1983" y="1"/>
                    <a:pt x="1967" y="7"/>
                    <a:pt x="195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80" y="3093"/>
                  </a:lnTo>
                  <a:cubicBezTo>
                    <a:pt x="2297" y="3093"/>
                    <a:pt x="2881" y="2509"/>
                    <a:pt x="2891" y="1792"/>
                  </a:cubicBezTo>
                  <a:lnTo>
                    <a:pt x="2891" y="854"/>
                  </a:lnTo>
                  <a:cubicBezTo>
                    <a:pt x="2891" y="758"/>
                    <a:pt x="2833" y="672"/>
                    <a:pt x="2747" y="634"/>
                  </a:cubicBezTo>
                  <a:cubicBezTo>
                    <a:pt x="2718" y="624"/>
                    <a:pt x="2690" y="615"/>
                    <a:pt x="2671" y="605"/>
                  </a:cubicBezTo>
                  <a:cubicBezTo>
                    <a:pt x="2412" y="500"/>
                    <a:pt x="2202" y="308"/>
                    <a:pt x="2077" y="69"/>
                  </a:cubicBezTo>
                  <a:lnTo>
                    <a:pt x="2068" y="50"/>
                  </a:lnTo>
                  <a:cubicBezTo>
                    <a:pt x="2056" y="20"/>
                    <a:pt x="2028" y="1"/>
                    <a:pt x="20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721;p72">
              <a:extLst>
                <a:ext uri="{FF2B5EF4-FFF2-40B4-BE49-F238E27FC236}">
                  <a16:creationId xmlns:a16="http://schemas.microsoft.com/office/drawing/2014/main" id="{BC73E104-ACAE-134D-8D31-46D050022748}"/>
                </a:ext>
              </a:extLst>
            </p:cNvPr>
            <p:cNvSpPr/>
            <p:nvPr/>
          </p:nvSpPr>
          <p:spPr>
            <a:xfrm>
              <a:off x="7589971" y="2153072"/>
              <a:ext cx="55067" cy="81248"/>
            </a:xfrm>
            <a:custGeom>
              <a:avLst/>
              <a:gdLst/>
              <a:ahLst/>
              <a:cxnLst/>
              <a:rect l="l" t="t" r="r" b="b"/>
              <a:pathLst>
                <a:path w="2097" h="3094" extrusionOk="0">
                  <a:moveTo>
                    <a:pt x="1997" y="1"/>
                  </a:moveTo>
                  <a:cubicBezTo>
                    <a:pt x="1980" y="1"/>
                    <a:pt x="1961" y="7"/>
                    <a:pt x="194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70" y="3093"/>
                  </a:lnTo>
                  <a:cubicBezTo>
                    <a:pt x="852" y="3093"/>
                    <a:pt x="268" y="2509"/>
                    <a:pt x="268" y="1792"/>
                  </a:cubicBezTo>
                  <a:lnTo>
                    <a:pt x="268" y="883"/>
                  </a:lnTo>
                  <a:cubicBezTo>
                    <a:pt x="268" y="768"/>
                    <a:pt x="364" y="672"/>
                    <a:pt x="479" y="662"/>
                  </a:cubicBezTo>
                  <a:cubicBezTo>
                    <a:pt x="594" y="653"/>
                    <a:pt x="709" y="634"/>
                    <a:pt x="823" y="615"/>
                  </a:cubicBezTo>
                  <a:cubicBezTo>
                    <a:pt x="938" y="595"/>
                    <a:pt x="1063" y="567"/>
                    <a:pt x="1168" y="538"/>
                  </a:cubicBezTo>
                  <a:cubicBezTo>
                    <a:pt x="1503" y="442"/>
                    <a:pt x="1809" y="299"/>
                    <a:pt x="2096" y="107"/>
                  </a:cubicBezTo>
                  <a:lnTo>
                    <a:pt x="2077" y="69"/>
                  </a:lnTo>
                  <a:lnTo>
                    <a:pt x="2068" y="50"/>
                  </a:lnTo>
                  <a:cubicBezTo>
                    <a:pt x="2056" y="20"/>
                    <a:pt x="2028" y="1"/>
                    <a:pt x="19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722;p72">
              <a:extLst>
                <a:ext uri="{FF2B5EF4-FFF2-40B4-BE49-F238E27FC236}">
                  <a16:creationId xmlns:a16="http://schemas.microsoft.com/office/drawing/2014/main" id="{0D16B7F8-87B3-0042-B9B0-3465E48E9962}"/>
                </a:ext>
              </a:extLst>
            </p:cNvPr>
            <p:cNvSpPr/>
            <p:nvPr/>
          </p:nvSpPr>
          <p:spPr>
            <a:xfrm>
              <a:off x="7820665" y="1973164"/>
              <a:ext cx="73922" cy="73659"/>
            </a:xfrm>
            <a:custGeom>
              <a:avLst/>
              <a:gdLst/>
              <a:ahLst/>
              <a:cxnLst/>
              <a:rect l="l" t="t" r="r" b="b"/>
              <a:pathLst>
                <a:path w="2815" h="2805" extrusionOk="0">
                  <a:moveTo>
                    <a:pt x="1" y="1"/>
                  </a:moveTo>
                  <a:lnTo>
                    <a:pt x="1" y="2259"/>
                  </a:lnTo>
                  <a:cubicBezTo>
                    <a:pt x="1" y="2346"/>
                    <a:pt x="39" y="2805"/>
                    <a:pt x="623" y="2805"/>
                  </a:cubicBezTo>
                  <a:lnTo>
                    <a:pt x="2815" y="280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3498;p72">
            <a:extLst>
              <a:ext uri="{FF2B5EF4-FFF2-40B4-BE49-F238E27FC236}">
                <a16:creationId xmlns:a16="http://schemas.microsoft.com/office/drawing/2014/main" id="{9FA06F93-3F0A-9C48-8A72-B007126F7E92}"/>
              </a:ext>
            </a:extLst>
          </p:cNvPr>
          <p:cNvGrpSpPr/>
          <p:nvPr/>
        </p:nvGrpSpPr>
        <p:grpSpPr>
          <a:xfrm>
            <a:off x="6396219" y="3720655"/>
            <a:ext cx="378249" cy="335524"/>
            <a:chOff x="7936787" y="4295074"/>
            <a:chExt cx="378249" cy="335524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73" name="Google Shape;13499;p72">
              <a:extLst>
                <a:ext uri="{FF2B5EF4-FFF2-40B4-BE49-F238E27FC236}">
                  <a16:creationId xmlns:a16="http://schemas.microsoft.com/office/drawing/2014/main" id="{40D97686-ABAD-3D4E-B266-CAAFDECB8984}"/>
                </a:ext>
              </a:extLst>
            </p:cNvPr>
            <p:cNvSpPr/>
            <p:nvPr/>
          </p:nvSpPr>
          <p:spPr>
            <a:xfrm>
              <a:off x="8095371" y="4295074"/>
              <a:ext cx="219665" cy="182980"/>
            </a:xfrm>
            <a:custGeom>
              <a:avLst/>
              <a:gdLst/>
              <a:ahLst/>
              <a:cxnLst/>
              <a:rect l="l" t="t" r="r" b="b"/>
              <a:pathLst>
                <a:path w="8365" h="6968" extrusionOk="0">
                  <a:moveTo>
                    <a:pt x="469" y="0"/>
                  </a:moveTo>
                  <a:cubicBezTo>
                    <a:pt x="211" y="0"/>
                    <a:pt x="0" y="201"/>
                    <a:pt x="0" y="460"/>
                  </a:cubicBezTo>
                  <a:lnTo>
                    <a:pt x="0" y="6508"/>
                  </a:lnTo>
                  <a:cubicBezTo>
                    <a:pt x="0" y="6757"/>
                    <a:pt x="211" y="6968"/>
                    <a:pt x="469" y="6968"/>
                  </a:cubicBezTo>
                  <a:lnTo>
                    <a:pt x="7905" y="6968"/>
                  </a:lnTo>
                  <a:cubicBezTo>
                    <a:pt x="8154" y="6968"/>
                    <a:pt x="8365" y="6757"/>
                    <a:pt x="8365" y="6508"/>
                  </a:cubicBezTo>
                  <a:lnTo>
                    <a:pt x="8365" y="460"/>
                  </a:lnTo>
                  <a:cubicBezTo>
                    <a:pt x="8365" y="201"/>
                    <a:pt x="8154" y="0"/>
                    <a:pt x="7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500;p72">
              <a:extLst>
                <a:ext uri="{FF2B5EF4-FFF2-40B4-BE49-F238E27FC236}">
                  <a16:creationId xmlns:a16="http://schemas.microsoft.com/office/drawing/2014/main" id="{FB8F2CDB-D6FD-3D46-ABBC-BAF8BD11E821}"/>
                </a:ext>
              </a:extLst>
            </p:cNvPr>
            <p:cNvSpPr/>
            <p:nvPr/>
          </p:nvSpPr>
          <p:spPr>
            <a:xfrm>
              <a:off x="7937286" y="4441342"/>
              <a:ext cx="109609" cy="109846"/>
            </a:xfrm>
            <a:custGeom>
              <a:avLst/>
              <a:gdLst/>
              <a:ahLst/>
              <a:cxnLst/>
              <a:rect l="l" t="t" r="r" b="b"/>
              <a:pathLst>
                <a:path w="4174" h="4183" extrusionOk="0">
                  <a:moveTo>
                    <a:pt x="2087" y="0"/>
                  </a:moveTo>
                  <a:cubicBezTo>
                    <a:pt x="1178" y="0"/>
                    <a:pt x="498" y="737"/>
                    <a:pt x="431" y="1627"/>
                  </a:cubicBezTo>
                  <a:cubicBezTo>
                    <a:pt x="383" y="2278"/>
                    <a:pt x="249" y="2919"/>
                    <a:pt x="48" y="3532"/>
                  </a:cubicBezTo>
                  <a:cubicBezTo>
                    <a:pt x="1" y="3647"/>
                    <a:pt x="48" y="3781"/>
                    <a:pt x="163" y="3828"/>
                  </a:cubicBezTo>
                  <a:cubicBezTo>
                    <a:pt x="546" y="4001"/>
                    <a:pt x="958" y="4125"/>
                    <a:pt x="1379" y="4182"/>
                  </a:cubicBezTo>
                  <a:lnTo>
                    <a:pt x="2795" y="4182"/>
                  </a:lnTo>
                  <a:cubicBezTo>
                    <a:pt x="3216" y="4125"/>
                    <a:pt x="3618" y="4001"/>
                    <a:pt x="4011" y="3828"/>
                  </a:cubicBezTo>
                  <a:cubicBezTo>
                    <a:pt x="4116" y="3781"/>
                    <a:pt x="4173" y="3647"/>
                    <a:pt x="4125" y="3532"/>
                  </a:cubicBezTo>
                  <a:cubicBezTo>
                    <a:pt x="3924" y="2919"/>
                    <a:pt x="3790" y="2278"/>
                    <a:pt x="3743" y="1627"/>
                  </a:cubicBezTo>
                  <a:cubicBezTo>
                    <a:pt x="3676" y="737"/>
                    <a:pt x="2996" y="0"/>
                    <a:pt x="2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501;p72">
              <a:extLst>
                <a:ext uri="{FF2B5EF4-FFF2-40B4-BE49-F238E27FC236}">
                  <a16:creationId xmlns:a16="http://schemas.microsoft.com/office/drawing/2014/main" id="{639C9E87-D0BD-064C-8222-DB0E23E95018}"/>
                </a:ext>
              </a:extLst>
            </p:cNvPr>
            <p:cNvSpPr/>
            <p:nvPr/>
          </p:nvSpPr>
          <p:spPr>
            <a:xfrm>
              <a:off x="7966934" y="4441342"/>
              <a:ext cx="79962" cy="110108"/>
            </a:xfrm>
            <a:custGeom>
              <a:avLst/>
              <a:gdLst/>
              <a:ahLst/>
              <a:cxnLst/>
              <a:rect l="l" t="t" r="r" b="b"/>
              <a:pathLst>
                <a:path w="3045" h="4193" extrusionOk="0">
                  <a:moveTo>
                    <a:pt x="948" y="0"/>
                  </a:moveTo>
                  <a:cubicBezTo>
                    <a:pt x="250" y="0"/>
                    <a:pt x="1" y="957"/>
                    <a:pt x="604" y="1321"/>
                  </a:cubicBezTo>
                  <a:cubicBezTo>
                    <a:pt x="623" y="1331"/>
                    <a:pt x="642" y="1340"/>
                    <a:pt x="661" y="1350"/>
                  </a:cubicBezTo>
                  <a:lnTo>
                    <a:pt x="1188" y="4192"/>
                  </a:lnTo>
                  <a:lnTo>
                    <a:pt x="1666" y="4192"/>
                  </a:lnTo>
                  <a:cubicBezTo>
                    <a:pt x="2087" y="4125"/>
                    <a:pt x="2499" y="4001"/>
                    <a:pt x="2882" y="3828"/>
                  </a:cubicBezTo>
                  <a:cubicBezTo>
                    <a:pt x="2987" y="3781"/>
                    <a:pt x="3044" y="3647"/>
                    <a:pt x="2996" y="3532"/>
                  </a:cubicBezTo>
                  <a:cubicBezTo>
                    <a:pt x="2795" y="2919"/>
                    <a:pt x="2661" y="2278"/>
                    <a:pt x="2604" y="1627"/>
                  </a:cubicBezTo>
                  <a:cubicBezTo>
                    <a:pt x="2547" y="737"/>
                    <a:pt x="1867" y="0"/>
                    <a:pt x="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502;p72">
              <a:extLst>
                <a:ext uri="{FF2B5EF4-FFF2-40B4-BE49-F238E27FC236}">
                  <a16:creationId xmlns:a16="http://schemas.microsoft.com/office/drawing/2014/main" id="{9A4C46F7-F3C7-AD4D-92A2-763028D62AEC}"/>
                </a:ext>
              </a:extLst>
            </p:cNvPr>
            <p:cNvSpPr/>
            <p:nvPr/>
          </p:nvSpPr>
          <p:spPr>
            <a:xfrm>
              <a:off x="7936787" y="4446541"/>
              <a:ext cx="207612" cy="184056"/>
            </a:xfrm>
            <a:custGeom>
              <a:avLst/>
              <a:gdLst/>
              <a:ahLst/>
              <a:cxnLst/>
              <a:rect l="l" t="t" r="r" b="b"/>
              <a:pathLst>
                <a:path w="7906" h="7009" extrusionOk="0">
                  <a:moveTo>
                    <a:pt x="7725" y="1"/>
                  </a:moveTo>
                  <a:cubicBezTo>
                    <a:pt x="7681" y="1"/>
                    <a:pt x="7638" y="18"/>
                    <a:pt x="7609" y="51"/>
                  </a:cubicBezTo>
                  <a:lnTo>
                    <a:pt x="3618" y="3860"/>
                  </a:lnTo>
                  <a:cubicBezTo>
                    <a:pt x="3532" y="3946"/>
                    <a:pt x="3417" y="3984"/>
                    <a:pt x="3293" y="3984"/>
                  </a:cubicBezTo>
                  <a:lnTo>
                    <a:pt x="3254" y="3984"/>
                  </a:lnTo>
                  <a:cubicBezTo>
                    <a:pt x="2996" y="3984"/>
                    <a:pt x="2785" y="3783"/>
                    <a:pt x="2785" y="3525"/>
                  </a:cubicBezTo>
                  <a:lnTo>
                    <a:pt x="2785" y="3056"/>
                  </a:lnTo>
                  <a:lnTo>
                    <a:pt x="1388" y="3056"/>
                  </a:lnTo>
                  <a:lnTo>
                    <a:pt x="1388" y="3525"/>
                  </a:lnTo>
                  <a:cubicBezTo>
                    <a:pt x="1388" y="3697"/>
                    <a:pt x="1292" y="3860"/>
                    <a:pt x="1139" y="3937"/>
                  </a:cubicBezTo>
                  <a:lnTo>
                    <a:pt x="383" y="4319"/>
                  </a:lnTo>
                  <a:cubicBezTo>
                    <a:pt x="144" y="4434"/>
                    <a:pt x="0" y="4674"/>
                    <a:pt x="0" y="4941"/>
                  </a:cubicBezTo>
                  <a:lnTo>
                    <a:pt x="0" y="6779"/>
                  </a:lnTo>
                  <a:cubicBezTo>
                    <a:pt x="0" y="6903"/>
                    <a:pt x="106" y="7009"/>
                    <a:pt x="230" y="7009"/>
                  </a:cubicBezTo>
                  <a:lnTo>
                    <a:pt x="3015" y="7009"/>
                  </a:lnTo>
                  <a:cubicBezTo>
                    <a:pt x="3149" y="7009"/>
                    <a:pt x="3254" y="6903"/>
                    <a:pt x="3254" y="6779"/>
                  </a:cubicBezTo>
                  <a:lnTo>
                    <a:pt x="3254" y="6004"/>
                  </a:lnTo>
                  <a:cubicBezTo>
                    <a:pt x="3254" y="5755"/>
                    <a:pt x="3350" y="5516"/>
                    <a:pt x="3522" y="5343"/>
                  </a:cubicBezTo>
                  <a:lnTo>
                    <a:pt x="7484" y="1391"/>
                  </a:lnTo>
                  <a:cubicBezTo>
                    <a:pt x="7590" y="1267"/>
                    <a:pt x="7638" y="1104"/>
                    <a:pt x="7599" y="941"/>
                  </a:cubicBezTo>
                  <a:lnTo>
                    <a:pt x="7513" y="616"/>
                  </a:lnTo>
                  <a:lnTo>
                    <a:pt x="7839" y="290"/>
                  </a:lnTo>
                  <a:cubicBezTo>
                    <a:pt x="7906" y="223"/>
                    <a:pt x="7906" y="118"/>
                    <a:pt x="7848" y="51"/>
                  </a:cubicBezTo>
                  <a:cubicBezTo>
                    <a:pt x="7815" y="18"/>
                    <a:pt x="7769" y="1"/>
                    <a:pt x="7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503;p72">
              <a:extLst>
                <a:ext uri="{FF2B5EF4-FFF2-40B4-BE49-F238E27FC236}">
                  <a16:creationId xmlns:a16="http://schemas.microsoft.com/office/drawing/2014/main" id="{226DB3FE-518D-354F-955C-49EE01FBD9D4}"/>
                </a:ext>
              </a:extLst>
            </p:cNvPr>
            <p:cNvSpPr/>
            <p:nvPr/>
          </p:nvSpPr>
          <p:spPr>
            <a:xfrm>
              <a:off x="7936787" y="4473747"/>
              <a:ext cx="189019" cy="156851"/>
            </a:xfrm>
            <a:custGeom>
              <a:avLst/>
              <a:gdLst/>
              <a:ahLst/>
              <a:cxnLst/>
              <a:rect l="l" t="t" r="r" b="b"/>
              <a:pathLst>
                <a:path w="7198" h="5973" extrusionOk="0">
                  <a:moveTo>
                    <a:pt x="6575" y="1"/>
                  </a:moveTo>
                  <a:lnTo>
                    <a:pt x="3618" y="2824"/>
                  </a:lnTo>
                  <a:cubicBezTo>
                    <a:pt x="3532" y="2910"/>
                    <a:pt x="3417" y="2948"/>
                    <a:pt x="3302" y="2948"/>
                  </a:cubicBezTo>
                  <a:lnTo>
                    <a:pt x="3254" y="2948"/>
                  </a:lnTo>
                  <a:cubicBezTo>
                    <a:pt x="3216" y="2948"/>
                    <a:pt x="3187" y="2948"/>
                    <a:pt x="3159" y="2939"/>
                  </a:cubicBezTo>
                  <a:cubicBezTo>
                    <a:pt x="2956" y="3411"/>
                    <a:pt x="2520" y="3648"/>
                    <a:pt x="2085" y="3648"/>
                  </a:cubicBezTo>
                  <a:cubicBezTo>
                    <a:pt x="1657" y="3648"/>
                    <a:pt x="1229" y="3419"/>
                    <a:pt x="1024" y="2958"/>
                  </a:cubicBezTo>
                  <a:lnTo>
                    <a:pt x="383" y="3283"/>
                  </a:lnTo>
                  <a:cubicBezTo>
                    <a:pt x="144" y="3398"/>
                    <a:pt x="0" y="3638"/>
                    <a:pt x="0" y="3905"/>
                  </a:cubicBezTo>
                  <a:lnTo>
                    <a:pt x="0" y="5743"/>
                  </a:lnTo>
                  <a:cubicBezTo>
                    <a:pt x="0" y="5867"/>
                    <a:pt x="106" y="5973"/>
                    <a:pt x="230" y="5973"/>
                  </a:cubicBezTo>
                  <a:lnTo>
                    <a:pt x="3015" y="5973"/>
                  </a:lnTo>
                  <a:cubicBezTo>
                    <a:pt x="3149" y="5973"/>
                    <a:pt x="3254" y="5867"/>
                    <a:pt x="3254" y="5743"/>
                  </a:cubicBezTo>
                  <a:lnTo>
                    <a:pt x="3254" y="4968"/>
                  </a:lnTo>
                  <a:cubicBezTo>
                    <a:pt x="3254" y="4719"/>
                    <a:pt x="3350" y="4480"/>
                    <a:pt x="3522" y="4307"/>
                  </a:cubicBezTo>
                  <a:lnTo>
                    <a:pt x="7197" y="632"/>
                  </a:lnTo>
                  <a:lnTo>
                    <a:pt x="65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504;p72">
              <a:extLst>
                <a:ext uri="{FF2B5EF4-FFF2-40B4-BE49-F238E27FC236}">
                  <a16:creationId xmlns:a16="http://schemas.microsoft.com/office/drawing/2014/main" id="{FF6D76A7-CB9B-D041-9369-7F2FD00B19D8}"/>
                </a:ext>
              </a:extLst>
            </p:cNvPr>
            <p:cNvSpPr/>
            <p:nvPr/>
          </p:nvSpPr>
          <p:spPr>
            <a:xfrm>
              <a:off x="7971976" y="4526792"/>
              <a:ext cx="39232" cy="21875"/>
            </a:xfrm>
            <a:custGeom>
              <a:avLst/>
              <a:gdLst/>
              <a:ahLst/>
              <a:cxnLst/>
              <a:rect l="l" t="t" r="r" b="b"/>
              <a:pathLst>
                <a:path w="1494" h="833" extrusionOk="0">
                  <a:moveTo>
                    <a:pt x="48" y="0"/>
                  </a:moveTo>
                  <a:lnTo>
                    <a:pt x="48" y="469"/>
                  </a:lnTo>
                  <a:cubicBezTo>
                    <a:pt x="48" y="536"/>
                    <a:pt x="39" y="613"/>
                    <a:pt x="0" y="670"/>
                  </a:cubicBezTo>
                  <a:cubicBezTo>
                    <a:pt x="240" y="775"/>
                    <a:pt x="488" y="833"/>
                    <a:pt x="747" y="833"/>
                  </a:cubicBezTo>
                  <a:cubicBezTo>
                    <a:pt x="1005" y="833"/>
                    <a:pt x="1264" y="775"/>
                    <a:pt x="1493" y="670"/>
                  </a:cubicBezTo>
                  <a:cubicBezTo>
                    <a:pt x="1465" y="613"/>
                    <a:pt x="1445" y="536"/>
                    <a:pt x="1445" y="469"/>
                  </a:cubicBezTo>
                  <a:lnTo>
                    <a:pt x="14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505;p72">
              <a:extLst>
                <a:ext uri="{FF2B5EF4-FFF2-40B4-BE49-F238E27FC236}">
                  <a16:creationId xmlns:a16="http://schemas.microsoft.com/office/drawing/2014/main" id="{7C0476F7-0E63-5044-91E7-572244EAF794}"/>
                </a:ext>
              </a:extLst>
            </p:cNvPr>
            <p:cNvSpPr/>
            <p:nvPr/>
          </p:nvSpPr>
          <p:spPr>
            <a:xfrm>
              <a:off x="7954880" y="4476661"/>
              <a:ext cx="73160" cy="59952"/>
            </a:xfrm>
            <a:custGeom>
              <a:avLst/>
              <a:gdLst/>
              <a:ahLst/>
              <a:cxnLst/>
              <a:rect l="l" t="t" r="r" b="b"/>
              <a:pathLst>
                <a:path w="2786" h="2283" extrusionOk="0">
                  <a:moveTo>
                    <a:pt x="1074" y="1"/>
                  </a:moveTo>
                  <a:cubicBezTo>
                    <a:pt x="983" y="1"/>
                    <a:pt x="895" y="49"/>
                    <a:pt x="862" y="139"/>
                  </a:cubicBezTo>
                  <a:cubicBezTo>
                    <a:pt x="785" y="292"/>
                    <a:pt x="670" y="435"/>
                    <a:pt x="536" y="550"/>
                  </a:cubicBezTo>
                  <a:cubicBezTo>
                    <a:pt x="412" y="665"/>
                    <a:pt x="278" y="761"/>
                    <a:pt x="125" y="828"/>
                  </a:cubicBezTo>
                  <a:cubicBezTo>
                    <a:pt x="48" y="876"/>
                    <a:pt x="1" y="971"/>
                    <a:pt x="10" y="1067"/>
                  </a:cubicBezTo>
                  <a:cubicBezTo>
                    <a:pt x="96" y="1766"/>
                    <a:pt x="690" y="2282"/>
                    <a:pt x="1388" y="2282"/>
                  </a:cubicBezTo>
                  <a:cubicBezTo>
                    <a:pt x="2116" y="2282"/>
                    <a:pt x="2718" y="1727"/>
                    <a:pt x="2776" y="1000"/>
                  </a:cubicBezTo>
                  <a:cubicBezTo>
                    <a:pt x="2785" y="933"/>
                    <a:pt x="2747" y="866"/>
                    <a:pt x="2699" y="818"/>
                  </a:cubicBezTo>
                  <a:cubicBezTo>
                    <a:pt x="2240" y="435"/>
                    <a:pt x="1704" y="158"/>
                    <a:pt x="1120" y="5"/>
                  </a:cubicBezTo>
                  <a:cubicBezTo>
                    <a:pt x="1105" y="2"/>
                    <a:pt x="1090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506;p72">
              <a:extLst>
                <a:ext uri="{FF2B5EF4-FFF2-40B4-BE49-F238E27FC236}">
                  <a16:creationId xmlns:a16="http://schemas.microsoft.com/office/drawing/2014/main" id="{1C712DDA-8A0A-FA4D-A780-CDEF06C15579}"/>
                </a:ext>
              </a:extLst>
            </p:cNvPr>
            <p:cNvSpPr/>
            <p:nvPr/>
          </p:nvSpPr>
          <p:spPr>
            <a:xfrm>
              <a:off x="7954880" y="4476583"/>
              <a:ext cx="73423" cy="59531"/>
            </a:xfrm>
            <a:custGeom>
              <a:avLst/>
              <a:gdLst/>
              <a:ahLst/>
              <a:cxnLst/>
              <a:rect l="l" t="t" r="r" b="b"/>
              <a:pathLst>
                <a:path w="2796" h="2267" extrusionOk="0">
                  <a:moveTo>
                    <a:pt x="1065" y="0"/>
                  </a:moveTo>
                  <a:cubicBezTo>
                    <a:pt x="980" y="0"/>
                    <a:pt x="901" y="53"/>
                    <a:pt x="862" y="132"/>
                  </a:cubicBezTo>
                  <a:cubicBezTo>
                    <a:pt x="804" y="247"/>
                    <a:pt x="737" y="352"/>
                    <a:pt x="651" y="448"/>
                  </a:cubicBezTo>
                  <a:cubicBezTo>
                    <a:pt x="613" y="486"/>
                    <a:pt x="584" y="515"/>
                    <a:pt x="546" y="553"/>
                  </a:cubicBezTo>
                  <a:cubicBezTo>
                    <a:pt x="422" y="658"/>
                    <a:pt x="278" y="754"/>
                    <a:pt x="135" y="831"/>
                  </a:cubicBezTo>
                  <a:cubicBezTo>
                    <a:pt x="48" y="879"/>
                    <a:pt x="1" y="974"/>
                    <a:pt x="10" y="1070"/>
                  </a:cubicBezTo>
                  <a:cubicBezTo>
                    <a:pt x="96" y="1682"/>
                    <a:pt x="575" y="2171"/>
                    <a:pt x="1187" y="2266"/>
                  </a:cubicBezTo>
                  <a:cubicBezTo>
                    <a:pt x="871" y="2075"/>
                    <a:pt x="680" y="1730"/>
                    <a:pt x="699" y="1357"/>
                  </a:cubicBezTo>
                  <a:lnTo>
                    <a:pt x="699" y="1022"/>
                  </a:lnTo>
                  <a:cubicBezTo>
                    <a:pt x="757" y="984"/>
                    <a:pt x="804" y="946"/>
                    <a:pt x="862" y="907"/>
                  </a:cubicBezTo>
                  <a:cubicBezTo>
                    <a:pt x="986" y="792"/>
                    <a:pt x="1101" y="658"/>
                    <a:pt x="1187" y="515"/>
                  </a:cubicBezTo>
                  <a:cubicBezTo>
                    <a:pt x="1637" y="649"/>
                    <a:pt x="2049" y="879"/>
                    <a:pt x="2403" y="1175"/>
                  </a:cubicBezTo>
                  <a:cubicBezTo>
                    <a:pt x="2441" y="1214"/>
                    <a:pt x="2556" y="1309"/>
                    <a:pt x="2680" y="1434"/>
                  </a:cubicBezTo>
                  <a:cubicBezTo>
                    <a:pt x="2738" y="1300"/>
                    <a:pt x="2776" y="1156"/>
                    <a:pt x="2785" y="1013"/>
                  </a:cubicBezTo>
                  <a:cubicBezTo>
                    <a:pt x="2795" y="936"/>
                    <a:pt x="2757" y="859"/>
                    <a:pt x="2699" y="821"/>
                  </a:cubicBezTo>
                  <a:cubicBezTo>
                    <a:pt x="2240" y="429"/>
                    <a:pt x="1704" y="161"/>
                    <a:pt x="1120" y="8"/>
                  </a:cubicBezTo>
                  <a:cubicBezTo>
                    <a:pt x="1102" y="3"/>
                    <a:pt x="1083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507;p72">
              <a:extLst>
                <a:ext uri="{FF2B5EF4-FFF2-40B4-BE49-F238E27FC236}">
                  <a16:creationId xmlns:a16="http://schemas.microsoft.com/office/drawing/2014/main" id="{AED15ACB-9515-C948-9122-CE6810E98247}"/>
                </a:ext>
              </a:extLst>
            </p:cNvPr>
            <p:cNvSpPr/>
            <p:nvPr/>
          </p:nvSpPr>
          <p:spPr>
            <a:xfrm>
              <a:off x="7936787" y="4566234"/>
              <a:ext cx="24396" cy="64363"/>
            </a:xfrm>
            <a:custGeom>
              <a:avLst/>
              <a:gdLst/>
              <a:ahLst/>
              <a:cxnLst/>
              <a:rect l="l" t="t" r="r" b="b"/>
              <a:pathLst>
                <a:path w="929" h="2451" extrusionOk="0">
                  <a:moveTo>
                    <a:pt x="106" y="1"/>
                  </a:moveTo>
                  <a:cubicBezTo>
                    <a:pt x="39" y="116"/>
                    <a:pt x="0" y="249"/>
                    <a:pt x="0" y="383"/>
                  </a:cubicBezTo>
                  <a:lnTo>
                    <a:pt x="0" y="2221"/>
                  </a:lnTo>
                  <a:cubicBezTo>
                    <a:pt x="0" y="2345"/>
                    <a:pt x="106" y="2451"/>
                    <a:pt x="230" y="2451"/>
                  </a:cubicBezTo>
                  <a:lnTo>
                    <a:pt x="929" y="2451"/>
                  </a:lnTo>
                  <a:lnTo>
                    <a:pt x="929" y="1207"/>
                  </a:lnTo>
                  <a:cubicBezTo>
                    <a:pt x="929" y="967"/>
                    <a:pt x="833" y="728"/>
                    <a:pt x="661" y="556"/>
                  </a:cubicBezTo>
                  <a:lnTo>
                    <a:pt x="1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508;p72">
              <a:extLst>
                <a:ext uri="{FF2B5EF4-FFF2-40B4-BE49-F238E27FC236}">
                  <a16:creationId xmlns:a16="http://schemas.microsoft.com/office/drawing/2014/main" id="{44E95442-F718-AC44-8BD3-C81B3D8CFA63}"/>
                </a:ext>
              </a:extLst>
            </p:cNvPr>
            <p:cNvSpPr/>
            <p:nvPr/>
          </p:nvSpPr>
          <p:spPr>
            <a:xfrm>
              <a:off x="8150150" y="4337799"/>
              <a:ext cx="109846" cy="109846"/>
            </a:xfrm>
            <a:custGeom>
              <a:avLst/>
              <a:gdLst/>
              <a:ahLst/>
              <a:cxnLst/>
              <a:rect l="l" t="t" r="r" b="b"/>
              <a:pathLst>
                <a:path w="4183" h="4183" extrusionOk="0">
                  <a:moveTo>
                    <a:pt x="2097" y="0"/>
                  </a:moveTo>
                  <a:cubicBezTo>
                    <a:pt x="939" y="0"/>
                    <a:pt x="1" y="929"/>
                    <a:pt x="1" y="2087"/>
                  </a:cubicBezTo>
                  <a:cubicBezTo>
                    <a:pt x="1" y="3245"/>
                    <a:pt x="939" y="4183"/>
                    <a:pt x="2097" y="4183"/>
                  </a:cubicBezTo>
                  <a:cubicBezTo>
                    <a:pt x="3255" y="4183"/>
                    <a:pt x="4183" y="3245"/>
                    <a:pt x="4183" y="2087"/>
                  </a:cubicBezTo>
                  <a:cubicBezTo>
                    <a:pt x="4183" y="929"/>
                    <a:pt x="3255" y="0"/>
                    <a:pt x="2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509;p72">
              <a:extLst>
                <a:ext uri="{FF2B5EF4-FFF2-40B4-BE49-F238E27FC236}">
                  <a16:creationId xmlns:a16="http://schemas.microsoft.com/office/drawing/2014/main" id="{A598FBE6-32C4-0747-AE56-7198B50B4962}"/>
                </a:ext>
              </a:extLst>
            </p:cNvPr>
            <p:cNvSpPr/>
            <p:nvPr/>
          </p:nvSpPr>
          <p:spPr>
            <a:xfrm>
              <a:off x="8168505" y="4355892"/>
              <a:ext cx="73397" cy="73397"/>
            </a:xfrm>
            <a:custGeom>
              <a:avLst/>
              <a:gdLst/>
              <a:ahLst/>
              <a:cxnLst/>
              <a:rect l="l" t="t" r="r" b="b"/>
              <a:pathLst>
                <a:path w="2795" h="2795" extrusionOk="0">
                  <a:moveTo>
                    <a:pt x="1398" y="0"/>
                  </a:moveTo>
                  <a:cubicBezTo>
                    <a:pt x="632" y="0"/>
                    <a:pt x="0" y="632"/>
                    <a:pt x="0" y="1398"/>
                  </a:cubicBezTo>
                  <a:cubicBezTo>
                    <a:pt x="0" y="2173"/>
                    <a:pt x="632" y="2795"/>
                    <a:pt x="1398" y="2795"/>
                  </a:cubicBezTo>
                  <a:cubicBezTo>
                    <a:pt x="2163" y="2795"/>
                    <a:pt x="2795" y="2173"/>
                    <a:pt x="2795" y="1398"/>
                  </a:cubicBezTo>
                  <a:cubicBezTo>
                    <a:pt x="2795" y="632"/>
                    <a:pt x="2163" y="0"/>
                    <a:pt x="13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510;p72">
              <a:extLst>
                <a:ext uri="{FF2B5EF4-FFF2-40B4-BE49-F238E27FC236}">
                  <a16:creationId xmlns:a16="http://schemas.microsoft.com/office/drawing/2014/main" id="{18D3586F-4EA1-964F-AEDE-D03012D12129}"/>
                </a:ext>
              </a:extLst>
            </p:cNvPr>
            <p:cNvSpPr/>
            <p:nvPr/>
          </p:nvSpPr>
          <p:spPr>
            <a:xfrm>
              <a:off x="8022237" y="4473747"/>
              <a:ext cx="103569" cy="130460"/>
            </a:xfrm>
            <a:custGeom>
              <a:avLst/>
              <a:gdLst/>
              <a:ahLst/>
              <a:cxnLst/>
              <a:rect l="l" t="t" r="r" b="b"/>
              <a:pathLst>
                <a:path w="3944" h="4968" extrusionOk="0">
                  <a:moveTo>
                    <a:pt x="3321" y="1"/>
                  </a:moveTo>
                  <a:lnTo>
                    <a:pt x="680" y="2527"/>
                  </a:lnTo>
                  <a:cubicBezTo>
                    <a:pt x="469" y="2719"/>
                    <a:pt x="307" y="2958"/>
                    <a:pt x="192" y="3226"/>
                  </a:cubicBezTo>
                  <a:cubicBezTo>
                    <a:pt x="67" y="3504"/>
                    <a:pt x="0" y="3810"/>
                    <a:pt x="0" y="4116"/>
                  </a:cubicBezTo>
                  <a:lnTo>
                    <a:pt x="0" y="4968"/>
                  </a:lnTo>
                  <a:cubicBezTo>
                    <a:pt x="0" y="4719"/>
                    <a:pt x="96" y="4480"/>
                    <a:pt x="268" y="4307"/>
                  </a:cubicBezTo>
                  <a:lnTo>
                    <a:pt x="3943" y="632"/>
                  </a:lnTo>
                  <a:lnTo>
                    <a:pt x="33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511;p72">
              <a:extLst>
                <a:ext uri="{FF2B5EF4-FFF2-40B4-BE49-F238E27FC236}">
                  <a16:creationId xmlns:a16="http://schemas.microsoft.com/office/drawing/2014/main" id="{5DE999AF-BA29-F440-824A-3F971024413B}"/>
                </a:ext>
              </a:extLst>
            </p:cNvPr>
            <p:cNvSpPr/>
            <p:nvPr/>
          </p:nvSpPr>
          <p:spPr>
            <a:xfrm>
              <a:off x="8186835" y="4374221"/>
              <a:ext cx="36738" cy="36738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700" y="1"/>
                  </a:moveTo>
                  <a:cubicBezTo>
                    <a:pt x="317" y="1"/>
                    <a:pt x="1" y="317"/>
                    <a:pt x="1" y="700"/>
                  </a:cubicBezTo>
                  <a:cubicBezTo>
                    <a:pt x="1" y="1082"/>
                    <a:pt x="317" y="1398"/>
                    <a:pt x="700" y="1398"/>
                  </a:cubicBezTo>
                  <a:cubicBezTo>
                    <a:pt x="1082" y="1398"/>
                    <a:pt x="1398" y="1082"/>
                    <a:pt x="1398" y="700"/>
                  </a:cubicBezTo>
                  <a:cubicBezTo>
                    <a:pt x="1398" y="317"/>
                    <a:pt x="1082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512;p72">
              <a:extLst>
                <a:ext uri="{FF2B5EF4-FFF2-40B4-BE49-F238E27FC236}">
                  <a16:creationId xmlns:a16="http://schemas.microsoft.com/office/drawing/2014/main" id="{AA446EDC-BCFE-3740-9E2D-CDBEF088B3A3}"/>
                </a:ext>
              </a:extLst>
            </p:cNvPr>
            <p:cNvSpPr/>
            <p:nvPr/>
          </p:nvSpPr>
          <p:spPr>
            <a:xfrm>
              <a:off x="8196893" y="4319285"/>
              <a:ext cx="84111" cy="79594"/>
            </a:xfrm>
            <a:custGeom>
              <a:avLst/>
              <a:gdLst/>
              <a:ahLst/>
              <a:cxnLst/>
              <a:rect l="l" t="t" r="r" b="b"/>
              <a:pathLst>
                <a:path w="3203" h="3031" extrusionOk="0">
                  <a:moveTo>
                    <a:pt x="2873" y="0"/>
                  </a:moveTo>
                  <a:cubicBezTo>
                    <a:pt x="2818" y="0"/>
                    <a:pt x="2761" y="22"/>
                    <a:pt x="2709" y="74"/>
                  </a:cubicBezTo>
                  <a:lnTo>
                    <a:pt x="154" y="2629"/>
                  </a:lnTo>
                  <a:cubicBezTo>
                    <a:pt x="1" y="2772"/>
                    <a:pt x="106" y="3031"/>
                    <a:pt x="317" y="3031"/>
                  </a:cubicBezTo>
                  <a:cubicBezTo>
                    <a:pt x="374" y="3031"/>
                    <a:pt x="441" y="3002"/>
                    <a:pt x="479" y="2954"/>
                  </a:cubicBezTo>
                  <a:lnTo>
                    <a:pt x="3035" y="399"/>
                  </a:lnTo>
                  <a:cubicBezTo>
                    <a:pt x="3203" y="231"/>
                    <a:pt x="3052" y="0"/>
                    <a:pt x="28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513;p72">
              <a:extLst>
                <a:ext uri="{FF2B5EF4-FFF2-40B4-BE49-F238E27FC236}">
                  <a16:creationId xmlns:a16="http://schemas.microsoft.com/office/drawing/2014/main" id="{27E76A55-D67F-5244-83D6-4885FED28DDA}"/>
                </a:ext>
              </a:extLst>
            </p:cNvPr>
            <p:cNvSpPr/>
            <p:nvPr/>
          </p:nvSpPr>
          <p:spPr>
            <a:xfrm>
              <a:off x="8243635" y="4322095"/>
              <a:ext cx="38734" cy="32063"/>
            </a:xfrm>
            <a:custGeom>
              <a:avLst/>
              <a:gdLst/>
              <a:ahLst/>
              <a:cxnLst/>
              <a:rect l="l" t="t" r="r" b="b"/>
              <a:pathLst>
                <a:path w="1475" h="1221" extrusionOk="0">
                  <a:moveTo>
                    <a:pt x="477" y="1"/>
                  </a:moveTo>
                  <a:cubicBezTo>
                    <a:pt x="286" y="1"/>
                    <a:pt x="97" y="107"/>
                    <a:pt x="1" y="292"/>
                  </a:cubicBezTo>
                  <a:lnTo>
                    <a:pt x="1" y="991"/>
                  </a:lnTo>
                  <a:cubicBezTo>
                    <a:pt x="1" y="1115"/>
                    <a:pt x="106" y="1220"/>
                    <a:pt x="240" y="1220"/>
                  </a:cubicBezTo>
                  <a:lnTo>
                    <a:pt x="939" y="1220"/>
                  </a:lnTo>
                  <a:cubicBezTo>
                    <a:pt x="1063" y="1220"/>
                    <a:pt x="1168" y="1115"/>
                    <a:pt x="1168" y="991"/>
                  </a:cubicBezTo>
                  <a:cubicBezTo>
                    <a:pt x="1475" y="991"/>
                    <a:pt x="1475" y="522"/>
                    <a:pt x="1168" y="522"/>
                  </a:cubicBezTo>
                  <a:lnTo>
                    <a:pt x="699" y="522"/>
                  </a:lnTo>
                  <a:lnTo>
                    <a:pt x="699" y="53"/>
                  </a:lnTo>
                  <a:cubicBezTo>
                    <a:pt x="629" y="17"/>
                    <a:pt x="553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514;p72">
              <a:extLst>
                <a:ext uri="{FF2B5EF4-FFF2-40B4-BE49-F238E27FC236}">
                  <a16:creationId xmlns:a16="http://schemas.microsoft.com/office/drawing/2014/main" id="{07245D9B-9C43-684D-A6C1-BC6A1AC55043}"/>
                </a:ext>
              </a:extLst>
            </p:cNvPr>
            <p:cNvSpPr/>
            <p:nvPr/>
          </p:nvSpPr>
          <p:spPr>
            <a:xfrm>
              <a:off x="8217822" y="4319312"/>
              <a:ext cx="61291" cy="58245"/>
            </a:xfrm>
            <a:custGeom>
              <a:avLst/>
              <a:gdLst/>
              <a:ahLst/>
              <a:cxnLst/>
              <a:rect l="l" t="t" r="r" b="b"/>
              <a:pathLst>
                <a:path w="2334" h="2218" extrusionOk="0">
                  <a:moveTo>
                    <a:pt x="2075" y="1"/>
                  </a:moveTo>
                  <a:cubicBezTo>
                    <a:pt x="2015" y="1"/>
                    <a:pt x="1955" y="25"/>
                    <a:pt x="1912" y="73"/>
                  </a:cubicBezTo>
                  <a:lnTo>
                    <a:pt x="170" y="1814"/>
                  </a:lnTo>
                  <a:cubicBezTo>
                    <a:pt x="0" y="1985"/>
                    <a:pt x="156" y="2217"/>
                    <a:pt x="337" y="2217"/>
                  </a:cubicBezTo>
                  <a:cubicBezTo>
                    <a:pt x="390" y="2217"/>
                    <a:pt x="446" y="2197"/>
                    <a:pt x="496" y="2149"/>
                  </a:cubicBezTo>
                  <a:lnTo>
                    <a:pt x="2238" y="398"/>
                  </a:lnTo>
                  <a:cubicBezTo>
                    <a:pt x="2333" y="312"/>
                    <a:pt x="2333" y="159"/>
                    <a:pt x="2238" y="73"/>
                  </a:cubicBezTo>
                  <a:cubicBezTo>
                    <a:pt x="2194" y="25"/>
                    <a:pt x="2135" y="1"/>
                    <a:pt x="2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0280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149176" y="4755900"/>
            <a:ext cx="270837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EXTRAS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/FOLLOW-UPS.HTML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/FOLGE PROJEKTE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/PEER_TO_PEER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1438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 Frameworks von </a:t>
            </a:r>
            <a:r>
              <a:rPr lang="en" dirty="0" err="1"/>
              <a:t>Unternehmen</a:t>
            </a:r>
            <a:r>
              <a:rPr lang="en" dirty="0"/>
              <a:t> </a:t>
            </a:r>
            <a:r>
              <a:rPr lang="en" dirty="0" err="1"/>
              <a:t>verzichten</a:t>
            </a:r>
            <a:r>
              <a:rPr lang="en" dirty="0"/>
              <a:t> und </a:t>
            </a:r>
            <a:r>
              <a:rPr lang="en" dirty="0" err="1"/>
              <a:t>unabhängige</a:t>
            </a:r>
            <a:r>
              <a:rPr lang="en" dirty="0"/>
              <a:t> </a:t>
            </a:r>
            <a:r>
              <a:rPr lang="en" dirty="0" err="1"/>
              <a:t>Technologien</a:t>
            </a:r>
            <a:r>
              <a:rPr lang="en" dirty="0"/>
              <a:t> </a:t>
            </a:r>
            <a:r>
              <a:rPr lang="en" dirty="0" err="1"/>
              <a:t>nutzen</a:t>
            </a:r>
            <a:r>
              <a:rPr lang="en" dirty="0"/>
              <a:t> </a:t>
            </a:r>
            <a:r>
              <a:rPr lang="en" dirty="0" err="1"/>
              <a:t>wie</a:t>
            </a:r>
            <a:r>
              <a:rPr lang="en" dirty="0"/>
              <a:t> P2P </a:t>
            </a:r>
            <a:r>
              <a:rPr lang="en" dirty="0" err="1"/>
              <a:t>oder</a:t>
            </a:r>
            <a:r>
              <a:rPr lang="en" dirty="0"/>
              <a:t> Blockchain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3899" y="2553275"/>
            <a:ext cx="232696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de-DE" dirty="0"/>
              <a:t>MAKE_IT_A_STACK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6"/>
            <a:ext cx="2176200" cy="1475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Einen</a:t>
            </a:r>
            <a:r>
              <a:rPr lang="en" dirty="0"/>
              <a:t> </a:t>
            </a:r>
            <a:r>
              <a:rPr lang="en" dirty="0" err="1"/>
              <a:t>leicht</a:t>
            </a:r>
            <a:r>
              <a:rPr lang="en" dirty="0"/>
              <a:t> </a:t>
            </a:r>
            <a:r>
              <a:rPr lang="en" dirty="0" err="1"/>
              <a:t>aufzusetzenden</a:t>
            </a:r>
            <a:r>
              <a:rPr lang="en" dirty="0"/>
              <a:t> Stack </a:t>
            </a:r>
            <a:r>
              <a:rPr lang="en" dirty="0" err="1"/>
              <a:t>konzipieren</a:t>
            </a:r>
            <a:r>
              <a:rPr lang="en" dirty="0"/>
              <a:t> und </a:t>
            </a:r>
            <a:r>
              <a:rPr lang="en" dirty="0" err="1"/>
              <a:t>Implemenieren</a:t>
            </a:r>
            <a:r>
              <a:rPr lang="en" dirty="0"/>
              <a:t> um das </a:t>
            </a:r>
            <a:r>
              <a:rPr lang="en" dirty="0" err="1"/>
              <a:t>Verdrängen</a:t>
            </a:r>
            <a:r>
              <a:rPr lang="en" dirty="0"/>
              <a:t> von Meta etc.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erleichtern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71354" y="2553300"/>
            <a:ext cx="2436691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de-DE" dirty="0"/>
              <a:t>CONTAINERISATION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1"/>
            <a:ext cx="2176200" cy="1475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Ein Container Image um das Hosting und </a:t>
            </a:r>
            <a:r>
              <a:rPr lang="en" dirty="0" err="1"/>
              <a:t>Aufsetzen</a:t>
            </a:r>
            <a:r>
              <a:rPr lang="en" dirty="0"/>
              <a:t> </a:t>
            </a:r>
            <a:r>
              <a:rPr lang="en" dirty="0" err="1"/>
              <a:t>eigener</a:t>
            </a:r>
            <a:r>
              <a:rPr lang="en" dirty="0"/>
              <a:t> </a:t>
            </a:r>
            <a:r>
              <a:rPr lang="en" dirty="0" err="1"/>
              <a:t>Projekte</a:t>
            </a:r>
            <a:r>
              <a:rPr lang="en" dirty="0"/>
              <a:t>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erleichtern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oogle Shape;18328;p76">
            <a:extLst>
              <a:ext uri="{FF2B5EF4-FFF2-40B4-BE49-F238E27FC236}">
                <a16:creationId xmlns:a16="http://schemas.microsoft.com/office/drawing/2014/main" id="{E2CEE30A-BC62-194A-BB71-870E1C6E69E3}"/>
              </a:ext>
            </a:extLst>
          </p:cNvPr>
          <p:cNvGrpSpPr/>
          <p:nvPr/>
        </p:nvGrpSpPr>
        <p:grpSpPr>
          <a:xfrm>
            <a:off x="1149629" y="1816738"/>
            <a:ext cx="375818" cy="372043"/>
            <a:chOff x="3722682" y="1981993"/>
            <a:chExt cx="375818" cy="372043"/>
          </a:xfrm>
          <a:solidFill>
            <a:schemeClr val="tx2">
              <a:alpha val="70348"/>
            </a:schemeClr>
          </a:solidFill>
        </p:grpSpPr>
        <p:sp>
          <p:nvSpPr>
            <p:cNvPr id="87" name="Google Shape;18329;p76">
              <a:extLst>
                <a:ext uri="{FF2B5EF4-FFF2-40B4-BE49-F238E27FC236}">
                  <a16:creationId xmlns:a16="http://schemas.microsoft.com/office/drawing/2014/main" id="{867965C7-C03B-CE4B-8FF2-B70FBD0E7D4F}"/>
                </a:ext>
              </a:extLst>
            </p:cNvPr>
            <p:cNvSpPr/>
            <p:nvPr/>
          </p:nvSpPr>
          <p:spPr>
            <a:xfrm>
              <a:off x="3876695" y="1981993"/>
              <a:ext cx="71934" cy="72301"/>
            </a:xfrm>
            <a:custGeom>
              <a:avLst/>
              <a:gdLst/>
              <a:ahLst/>
              <a:cxnLst/>
              <a:rect l="l" t="t" r="r" b="b"/>
              <a:pathLst>
                <a:path w="2744" h="2758" extrusionOk="0">
                  <a:moveTo>
                    <a:pt x="1372" y="1"/>
                  </a:moveTo>
                  <a:cubicBezTo>
                    <a:pt x="607" y="1"/>
                    <a:pt x="1" y="621"/>
                    <a:pt x="1" y="1372"/>
                  </a:cubicBezTo>
                  <a:cubicBezTo>
                    <a:pt x="1" y="2137"/>
                    <a:pt x="607" y="2758"/>
                    <a:pt x="1372" y="2758"/>
                  </a:cubicBezTo>
                  <a:cubicBezTo>
                    <a:pt x="2137" y="2758"/>
                    <a:pt x="2744" y="2137"/>
                    <a:pt x="2744" y="1372"/>
                  </a:cubicBezTo>
                  <a:cubicBezTo>
                    <a:pt x="2744" y="621"/>
                    <a:pt x="2137" y="1"/>
                    <a:pt x="13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330;p76">
              <a:extLst>
                <a:ext uri="{FF2B5EF4-FFF2-40B4-BE49-F238E27FC236}">
                  <a16:creationId xmlns:a16="http://schemas.microsoft.com/office/drawing/2014/main" id="{C7F63D75-1145-DB48-8FA6-4577E444D89C}"/>
                </a:ext>
              </a:extLst>
            </p:cNvPr>
            <p:cNvSpPr/>
            <p:nvPr/>
          </p:nvSpPr>
          <p:spPr>
            <a:xfrm>
              <a:off x="3755582" y="2204217"/>
              <a:ext cx="146516" cy="102448"/>
            </a:xfrm>
            <a:custGeom>
              <a:avLst/>
              <a:gdLst/>
              <a:ahLst/>
              <a:cxnLst/>
              <a:rect l="l" t="t" r="r" b="b"/>
              <a:pathLst>
                <a:path w="5589" h="3908" extrusionOk="0">
                  <a:moveTo>
                    <a:pt x="2788" y="1"/>
                  </a:moveTo>
                  <a:cubicBezTo>
                    <a:pt x="2672" y="1"/>
                    <a:pt x="2557" y="77"/>
                    <a:pt x="2557" y="228"/>
                  </a:cubicBezTo>
                  <a:lnTo>
                    <a:pt x="2557" y="2047"/>
                  </a:lnTo>
                  <a:lnTo>
                    <a:pt x="1445" y="2047"/>
                  </a:lnTo>
                  <a:cubicBezTo>
                    <a:pt x="1113" y="2047"/>
                    <a:pt x="796" y="2235"/>
                    <a:pt x="637" y="2538"/>
                  </a:cubicBezTo>
                  <a:lnTo>
                    <a:pt x="117" y="3548"/>
                  </a:lnTo>
                  <a:cubicBezTo>
                    <a:pt x="0" y="3733"/>
                    <a:pt x="159" y="3898"/>
                    <a:pt x="319" y="3898"/>
                  </a:cubicBezTo>
                  <a:cubicBezTo>
                    <a:pt x="396" y="3898"/>
                    <a:pt x="474" y="3859"/>
                    <a:pt x="521" y="3765"/>
                  </a:cubicBezTo>
                  <a:lnTo>
                    <a:pt x="1041" y="2754"/>
                  </a:lnTo>
                  <a:cubicBezTo>
                    <a:pt x="1128" y="2610"/>
                    <a:pt x="1286" y="2509"/>
                    <a:pt x="1445" y="2509"/>
                  </a:cubicBezTo>
                  <a:lnTo>
                    <a:pt x="4130" y="2509"/>
                  </a:lnTo>
                  <a:cubicBezTo>
                    <a:pt x="4303" y="2509"/>
                    <a:pt x="4448" y="2610"/>
                    <a:pt x="4534" y="2754"/>
                  </a:cubicBezTo>
                  <a:lnTo>
                    <a:pt x="5068" y="3765"/>
                  </a:lnTo>
                  <a:cubicBezTo>
                    <a:pt x="5112" y="3866"/>
                    <a:pt x="5190" y="3908"/>
                    <a:pt x="5269" y="3908"/>
                  </a:cubicBezTo>
                  <a:cubicBezTo>
                    <a:pt x="5428" y="3908"/>
                    <a:pt x="5588" y="3741"/>
                    <a:pt x="5473" y="3548"/>
                  </a:cubicBezTo>
                  <a:lnTo>
                    <a:pt x="4939" y="2552"/>
                  </a:lnTo>
                  <a:cubicBezTo>
                    <a:pt x="4780" y="2249"/>
                    <a:pt x="4462" y="2061"/>
                    <a:pt x="4130" y="2061"/>
                  </a:cubicBezTo>
                  <a:lnTo>
                    <a:pt x="3019" y="2061"/>
                  </a:lnTo>
                  <a:lnTo>
                    <a:pt x="3019" y="228"/>
                  </a:lnTo>
                  <a:cubicBezTo>
                    <a:pt x="3019" y="77"/>
                    <a:pt x="2903" y="1"/>
                    <a:pt x="2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331;p76">
              <a:extLst>
                <a:ext uri="{FF2B5EF4-FFF2-40B4-BE49-F238E27FC236}">
                  <a16:creationId xmlns:a16="http://schemas.microsoft.com/office/drawing/2014/main" id="{D6D2A166-2E60-D247-B53D-E13003AC1982}"/>
                </a:ext>
              </a:extLst>
            </p:cNvPr>
            <p:cNvSpPr/>
            <p:nvPr/>
          </p:nvSpPr>
          <p:spPr>
            <a:xfrm>
              <a:off x="3848697" y="2066195"/>
              <a:ext cx="129817" cy="66403"/>
            </a:xfrm>
            <a:custGeom>
              <a:avLst/>
              <a:gdLst/>
              <a:ahLst/>
              <a:cxnLst/>
              <a:rect l="l" t="t" r="r" b="b"/>
              <a:pathLst>
                <a:path w="4952" h="2533" extrusionOk="0">
                  <a:moveTo>
                    <a:pt x="2455" y="1"/>
                  </a:moveTo>
                  <a:cubicBezTo>
                    <a:pt x="2339" y="1"/>
                    <a:pt x="2224" y="80"/>
                    <a:pt x="2224" y="239"/>
                  </a:cubicBezTo>
                  <a:lnTo>
                    <a:pt x="2224" y="1134"/>
                  </a:lnTo>
                  <a:lnTo>
                    <a:pt x="1040" y="1134"/>
                  </a:lnTo>
                  <a:cubicBezTo>
                    <a:pt x="780" y="1134"/>
                    <a:pt x="549" y="1278"/>
                    <a:pt x="434" y="1495"/>
                  </a:cubicBezTo>
                  <a:lnTo>
                    <a:pt x="73" y="2173"/>
                  </a:lnTo>
                  <a:cubicBezTo>
                    <a:pt x="1" y="2274"/>
                    <a:pt x="44" y="2433"/>
                    <a:pt x="174" y="2491"/>
                  </a:cubicBezTo>
                  <a:cubicBezTo>
                    <a:pt x="204" y="2508"/>
                    <a:pt x="238" y="2516"/>
                    <a:pt x="273" y="2516"/>
                  </a:cubicBezTo>
                  <a:cubicBezTo>
                    <a:pt x="353" y="2516"/>
                    <a:pt x="437" y="2471"/>
                    <a:pt x="477" y="2390"/>
                  </a:cubicBezTo>
                  <a:lnTo>
                    <a:pt x="838" y="1726"/>
                  </a:lnTo>
                  <a:cubicBezTo>
                    <a:pt x="881" y="1653"/>
                    <a:pt x="953" y="1596"/>
                    <a:pt x="1040" y="1596"/>
                  </a:cubicBezTo>
                  <a:lnTo>
                    <a:pt x="3869" y="1596"/>
                  </a:lnTo>
                  <a:cubicBezTo>
                    <a:pt x="3956" y="1596"/>
                    <a:pt x="4028" y="1653"/>
                    <a:pt x="4072" y="1726"/>
                  </a:cubicBezTo>
                  <a:lnTo>
                    <a:pt x="4432" y="2390"/>
                  </a:lnTo>
                  <a:cubicBezTo>
                    <a:pt x="4481" y="2491"/>
                    <a:pt x="4562" y="2533"/>
                    <a:pt x="4641" y="2533"/>
                  </a:cubicBezTo>
                  <a:cubicBezTo>
                    <a:pt x="4799" y="2533"/>
                    <a:pt x="4952" y="2370"/>
                    <a:pt x="4837" y="2187"/>
                  </a:cubicBezTo>
                  <a:lnTo>
                    <a:pt x="4476" y="1509"/>
                  </a:lnTo>
                  <a:cubicBezTo>
                    <a:pt x="4360" y="1292"/>
                    <a:pt x="4129" y="1148"/>
                    <a:pt x="3869" y="1148"/>
                  </a:cubicBezTo>
                  <a:lnTo>
                    <a:pt x="2686" y="1148"/>
                  </a:lnTo>
                  <a:lnTo>
                    <a:pt x="2686" y="239"/>
                  </a:lnTo>
                  <a:cubicBezTo>
                    <a:pt x="2686" y="80"/>
                    <a:pt x="2570" y="1"/>
                    <a:pt x="24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332;p76">
              <a:extLst>
                <a:ext uri="{FF2B5EF4-FFF2-40B4-BE49-F238E27FC236}">
                  <a16:creationId xmlns:a16="http://schemas.microsoft.com/office/drawing/2014/main" id="{098EE14F-584E-5A43-A493-82D9CE0D5971}"/>
                </a:ext>
              </a:extLst>
            </p:cNvPr>
            <p:cNvSpPr/>
            <p:nvPr/>
          </p:nvSpPr>
          <p:spPr>
            <a:xfrm>
              <a:off x="3923227" y="2204217"/>
              <a:ext cx="146909" cy="102370"/>
            </a:xfrm>
            <a:custGeom>
              <a:avLst/>
              <a:gdLst/>
              <a:ahLst/>
              <a:cxnLst/>
              <a:rect l="l" t="t" r="r" b="b"/>
              <a:pathLst>
                <a:path w="5604" h="3905" extrusionOk="0">
                  <a:moveTo>
                    <a:pt x="2802" y="1"/>
                  </a:moveTo>
                  <a:cubicBezTo>
                    <a:pt x="2686" y="1"/>
                    <a:pt x="2571" y="77"/>
                    <a:pt x="2571" y="228"/>
                  </a:cubicBezTo>
                  <a:lnTo>
                    <a:pt x="2571" y="2047"/>
                  </a:lnTo>
                  <a:lnTo>
                    <a:pt x="1459" y="2047"/>
                  </a:lnTo>
                  <a:cubicBezTo>
                    <a:pt x="1127" y="2047"/>
                    <a:pt x="810" y="2235"/>
                    <a:pt x="651" y="2538"/>
                  </a:cubicBezTo>
                  <a:lnTo>
                    <a:pt x="117" y="3548"/>
                  </a:lnTo>
                  <a:cubicBezTo>
                    <a:pt x="0" y="3733"/>
                    <a:pt x="165" y="3904"/>
                    <a:pt x="325" y="3904"/>
                  </a:cubicBezTo>
                  <a:cubicBezTo>
                    <a:pt x="402" y="3904"/>
                    <a:pt x="479" y="3864"/>
                    <a:pt x="521" y="3765"/>
                  </a:cubicBezTo>
                  <a:lnTo>
                    <a:pt x="1055" y="2754"/>
                  </a:lnTo>
                  <a:cubicBezTo>
                    <a:pt x="1142" y="2610"/>
                    <a:pt x="1301" y="2509"/>
                    <a:pt x="1459" y="2509"/>
                  </a:cubicBezTo>
                  <a:lnTo>
                    <a:pt x="4144" y="2509"/>
                  </a:lnTo>
                  <a:cubicBezTo>
                    <a:pt x="4303" y="2509"/>
                    <a:pt x="4462" y="2610"/>
                    <a:pt x="4549" y="2754"/>
                  </a:cubicBezTo>
                  <a:lnTo>
                    <a:pt x="5083" y="3765"/>
                  </a:lnTo>
                  <a:cubicBezTo>
                    <a:pt x="5125" y="3864"/>
                    <a:pt x="5202" y="3904"/>
                    <a:pt x="5279" y="3904"/>
                  </a:cubicBezTo>
                  <a:cubicBezTo>
                    <a:pt x="5439" y="3904"/>
                    <a:pt x="5604" y="3733"/>
                    <a:pt x="5487" y="3548"/>
                  </a:cubicBezTo>
                  <a:lnTo>
                    <a:pt x="4953" y="2552"/>
                  </a:lnTo>
                  <a:cubicBezTo>
                    <a:pt x="4794" y="2249"/>
                    <a:pt x="4476" y="2061"/>
                    <a:pt x="4144" y="2061"/>
                  </a:cubicBezTo>
                  <a:lnTo>
                    <a:pt x="3033" y="2061"/>
                  </a:lnTo>
                  <a:lnTo>
                    <a:pt x="3033" y="228"/>
                  </a:lnTo>
                  <a:cubicBezTo>
                    <a:pt x="3033" y="77"/>
                    <a:pt x="2917" y="1"/>
                    <a:pt x="28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333;p76">
              <a:extLst>
                <a:ext uri="{FF2B5EF4-FFF2-40B4-BE49-F238E27FC236}">
                  <a16:creationId xmlns:a16="http://schemas.microsoft.com/office/drawing/2014/main" id="{EC7B5249-E84C-4C49-AC79-7DAA177656B4}"/>
                </a:ext>
              </a:extLst>
            </p:cNvPr>
            <p:cNvSpPr/>
            <p:nvPr/>
          </p:nvSpPr>
          <p:spPr>
            <a:xfrm>
              <a:off x="3868752" y="1983513"/>
              <a:ext cx="71934" cy="70781"/>
            </a:xfrm>
            <a:custGeom>
              <a:avLst/>
              <a:gdLst/>
              <a:ahLst/>
              <a:cxnLst/>
              <a:rect l="l" t="t" r="r" b="b"/>
              <a:pathLst>
                <a:path w="2744" h="2700" extrusionOk="0">
                  <a:moveTo>
                    <a:pt x="1300" y="0"/>
                  </a:moveTo>
                  <a:lnTo>
                    <a:pt x="1300" y="0"/>
                  </a:lnTo>
                  <a:cubicBezTo>
                    <a:pt x="391" y="260"/>
                    <a:pt x="1" y="1314"/>
                    <a:pt x="520" y="2079"/>
                  </a:cubicBezTo>
                  <a:cubicBezTo>
                    <a:pt x="786" y="2489"/>
                    <a:pt x="1224" y="2700"/>
                    <a:pt x="1665" y="2700"/>
                  </a:cubicBezTo>
                  <a:cubicBezTo>
                    <a:pt x="2063" y="2700"/>
                    <a:pt x="2463" y="2529"/>
                    <a:pt x="2744" y="2180"/>
                  </a:cubicBezTo>
                  <a:lnTo>
                    <a:pt x="2744" y="2180"/>
                  </a:lnTo>
                  <a:cubicBezTo>
                    <a:pt x="2614" y="2223"/>
                    <a:pt x="2484" y="2238"/>
                    <a:pt x="2368" y="2238"/>
                  </a:cubicBezTo>
                  <a:cubicBezTo>
                    <a:pt x="1213" y="2238"/>
                    <a:pt x="564" y="895"/>
                    <a:pt x="1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334;p76">
              <a:extLst>
                <a:ext uri="{FF2B5EF4-FFF2-40B4-BE49-F238E27FC236}">
                  <a16:creationId xmlns:a16="http://schemas.microsoft.com/office/drawing/2014/main" id="{AB103E54-96B6-554C-B12A-9BBEF257C2DA}"/>
                </a:ext>
              </a:extLst>
            </p:cNvPr>
            <p:cNvSpPr/>
            <p:nvPr/>
          </p:nvSpPr>
          <p:spPr>
            <a:xfrm>
              <a:off x="3804814" y="2143949"/>
              <a:ext cx="47711" cy="48105"/>
            </a:xfrm>
            <a:custGeom>
              <a:avLst/>
              <a:gdLst/>
              <a:ahLst/>
              <a:cxnLst/>
              <a:rect l="l" t="t" r="r" b="b"/>
              <a:pathLst>
                <a:path w="1820" h="1835" extrusionOk="0">
                  <a:moveTo>
                    <a:pt x="910" y="1"/>
                  </a:moveTo>
                  <a:cubicBezTo>
                    <a:pt x="404" y="1"/>
                    <a:pt x="0" y="420"/>
                    <a:pt x="0" y="925"/>
                  </a:cubicBezTo>
                  <a:cubicBezTo>
                    <a:pt x="0" y="1430"/>
                    <a:pt x="404" y="1834"/>
                    <a:pt x="910" y="1834"/>
                  </a:cubicBezTo>
                  <a:cubicBezTo>
                    <a:pt x="1415" y="1834"/>
                    <a:pt x="1819" y="1430"/>
                    <a:pt x="1819" y="925"/>
                  </a:cubicBezTo>
                  <a:cubicBezTo>
                    <a:pt x="1819" y="420"/>
                    <a:pt x="1415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335;p76">
              <a:extLst>
                <a:ext uri="{FF2B5EF4-FFF2-40B4-BE49-F238E27FC236}">
                  <a16:creationId xmlns:a16="http://schemas.microsoft.com/office/drawing/2014/main" id="{210F696D-10EE-F241-80EA-6441D3306A4C}"/>
                </a:ext>
              </a:extLst>
            </p:cNvPr>
            <p:cNvSpPr/>
            <p:nvPr/>
          </p:nvSpPr>
          <p:spPr>
            <a:xfrm>
              <a:off x="3799125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7" y="0"/>
                  </a:moveTo>
                  <a:lnTo>
                    <a:pt x="867" y="0"/>
                  </a:lnTo>
                  <a:cubicBezTo>
                    <a:pt x="261" y="159"/>
                    <a:pt x="1" y="866"/>
                    <a:pt x="347" y="1386"/>
                  </a:cubicBezTo>
                  <a:cubicBezTo>
                    <a:pt x="528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4" y="1444"/>
                  </a:cubicBezTo>
                  <a:lnTo>
                    <a:pt x="1834" y="1444"/>
                  </a:lnTo>
                  <a:cubicBezTo>
                    <a:pt x="1747" y="1473"/>
                    <a:pt x="1675" y="1487"/>
                    <a:pt x="1589" y="1487"/>
                  </a:cubicBezTo>
                  <a:cubicBezTo>
                    <a:pt x="1582" y="1487"/>
                    <a:pt x="1576" y="1487"/>
                    <a:pt x="1570" y="1487"/>
                  </a:cubicBezTo>
                  <a:cubicBezTo>
                    <a:pt x="802" y="1487"/>
                    <a:pt x="380" y="602"/>
                    <a:pt x="8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336;p76">
              <a:extLst>
                <a:ext uri="{FF2B5EF4-FFF2-40B4-BE49-F238E27FC236}">
                  <a16:creationId xmlns:a16="http://schemas.microsoft.com/office/drawing/2014/main" id="{3EE8235E-7602-9F45-8BBD-8F35C199FF55}"/>
                </a:ext>
              </a:extLst>
            </p:cNvPr>
            <p:cNvSpPr/>
            <p:nvPr/>
          </p:nvSpPr>
          <p:spPr>
            <a:xfrm>
              <a:off x="3972458" y="2143949"/>
              <a:ext cx="48078" cy="48105"/>
            </a:xfrm>
            <a:custGeom>
              <a:avLst/>
              <a:gdLst/>
              <a:ahLst/>
              <a:cxnLst/>
              <a:rect l="l" t="t" r="r" b="b"/>
              <a:pathLst>
                <a:path w="1834" h="1835" extrusionOk="0">
                  <a:moveTo>
                    <a:pt x="924" y="1"/>
                  </a:moveTo>
                  <a:cubicBezTo>
                    <a:pt x="419" y="1"/>
                    <a:pt x="0" y="420"/>
                    <a:pt x="0" y="925"/>
                  </a:cubicBezTo>
                  <a:cubicBezTo>
                    <a:pt x="0" y="1430"/>
                    <a:pt x="419" y="1834"/>
                    <a:pt x="924" y="1834"/>
                  </a:cubicBezTo>
                  <a:cubicBezTo>
                    <a:pt x="1429" y="1834"/>
                    <a:pt x="1833" y="1430"/>
                    <a:pt x="1833" y="925"/>
                  </a:cubicBezTo>
                  <a:cubicBezTo>
                    <a:pt x="1833" y="420"/>
                    <a:pt x="1429" y="1"/>
                    <a:pt x="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337;p76">
              <a:extLst>
                <a:ext uri="{FF2B5EF4-FFF2-40B4-BE49-F238E27FC236}">
                  <a16:creationId xmlns:a16="http://schemas.microsoft.com/office/drawing/2014/main" id="{C8E23415-5362-8F49-A00D-C3D2D4541A83}"/>
                </a:ext>
              </a:extLst>
            </p:cNvPr>
            <p:cNvSpPr/>
            <p:nvPr/>
          </p:nvSpPr>
          <p:spPr>
            <a:xfrm>
              <a:off x="3967163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6" y="0"/>
                  </a:moveTo>
                  <a:cubicBezTo>
                    <a:pt x="260" y="159"/>
                    <a:pt x="0" y="866"/>
                    <a:pt x="346" y="1386"/>
                  </a:cubicBezTo>
                  <a:cubicBezTo>
                    <a:pt x="527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3" y="1444"/>
                  </a:cubicBezTo>
                  <a:lnTo>
                    <a:pt x="1833" y="1444"/>
                  </a:lnTo>
                  <a:cubicBezTo>
                    <a:pt x="1747" y="1473"/>
                    <a:pt x="1660" y="1487"/>
                    <a:pt x="1588" y="1487"/>
                  </a:cubicBezTo>
                  <a:cubicBezTo>
                    <a:pt x="1582" y="1487"/>
                    <a:pt x="1575" y="1487"/>
                    <a:pt x="1569" y="1487"/>
                  </a:cubicBezTo>
                  <a:cubicBezTo>
                    <a:pt x="802" y="1487"/>
                    <a:pt x="379" y="602"/>
                    <a:pt x="8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338;p76">
              <a:extLst>
                <a:ext uri="{FF2B5EF4-FFF2-40B4-BE49-F238E27FC236}">
                  <a16:creationId xmlns:a16="http://schemas.microsoft.com/office/drawing/2014/main" id="{CADA62BD-AFD7-BA4A-B75F-A2A407E4205A}"/>
                </a:ext>
              </a:extLst>
            </p:cNvPr>
            <p:cNvSpPr/>
            <p:nvPr/>
          </p:nvSpPr>
          <p:spPr>
            <a:xfrm>
              <a:off x="3726850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79" y="0"/>
                  </a:moveTo>
                  <a:cubicBezTo>
                    <a:pt x="304" y="0"/>
                    <a:pt x="0" y="303"/>
                    <a:pt x="0" y="693"/>
                  </a:cubicBezTo>
                  <a:cubicBezTo>
                    <a:pt x="0" y="1068"/>
                    <a:pt x="304" y="1372"/>
                    <a:pt x="679" y="1372"/>
                  </a:cubicBezTo>
                  <a:cubicBezTo>
                    <a:pt x="1054" y="1372"/>
                    <a:pt x="1372" y="1068"/>
                    <a:pt x="1372" y="693"/>
                  </a:cubicBezTo>
                  <a:cubicBezTo>
                    <a:pt x="1372" y="303"/>
                    <a:pt x="105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339;p76">
              <a:extLst>
                <a:ext uri="{FF2B5EF4-FFF2-40B4-BE49-F238E27FC236}">
                  <a16:creationId xmlns:a16="http://schemas.microsoft.com/office/drawing/2014/main" id="{77177195-EF0C-734A-8713-F79AEB2AA5B3}"/>
                </a:ext>
              </a:extLst>
            </p:cNvPr>
            <p:cNvSpPr/>
            <p:nvPr/>
          </p:nvSpPr>
          <p:spPr>
            <a:xfrm>
              <a:off x="3722682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188" y="116"/>
                    <a:pt x="1" y="650"/>
                    <a:pt x="246" y="1039"/>
                  </a:cubicBezTo>
                  <a:cubicBezTo>
                    <a:pt x="381" y="1242"/>
                    <a:pt x="602" y="1343"/>
                    <a:pt x="823" y="1343"/>
                  </a:cubicBezTo>
                  <a:cubicBezTo>
                    <a:pt x="1028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00" y="1097"/>
                    <a:pt x="1242" y="1112"/>
                    <a:pt x="1184" y="1112"/>
                  </a:cubicBezTo>
                  <a:cubicBezTo>
                    <a:pt x="1178" y="1112"/>
                    <a:pt x="1172" y="1112"/>
                    <a:pt x="1166" y="1112"/>
                  </a:cubicBezTo>
                  <a:cubicBezTo>
                    <a:pt x="600" y="1112"/>
                    <a:pt x="279" y="443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340;p76">
              <a:extLst>
                <a:ext uri="{FF2B5EF4-FFF2-40B4-BE49-F238E27FC236}">
                  <a16:creationId xmlns:a16="http://schemas.microsoft.com/office/drawing/2014/main" id="{81F119D3-10E0-1647-9A61-9A938A30506F}"/>
                </a:ext>
              </a:extLst>
            </p:cNvPr>
            <p:cNvSpPr/>
            <p:nvPr/>
          </p:nvSpPr>
          <p:spPr>
            <a:xfrm>
              <a:off x="3894495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cubicBezTo>
                    <a:pt x="0" y="1068"/>
                    <a:pt x="318" y="1372"/>
                    <a:pt x="693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341;p76">
              <a:extLst>
                <a:ext uri="{FF2B5EF4-FFF2-40B4-BE49-F238E27FC236}">
                  <a16:creationId xmlns:a16="http://schemas.microsoft.com/office/drawing/2014/main" id="{EEA7AA1E-20F7-D641-8780-2A74CFA3DF45}"/>
                </a:ext>
              </a:extLst>
            </p:cNvPr>
            <p:cNvSpPr/>
            <p:nvPr/>
          </p:nvSpPr>
          <p:spPr>
            <a:xfrm>
              <a:off x="3890327" y="2318803"/>
              <a:ext cx="35967" cy="35233"/>
            </a:xfrm>
            <a:custGeom>
              <a:avLst/>
              <a:gdLst/>
              <a:ahLst/>
              <a:cxnLst/>
              <a:rect l="l" t="t" r="r" b="b"/>
              <a:pathLst>
                <a:path w="1372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203" y="116"/>
                    <a:pt x="1" y="650"/>
                    <a:pt x="260" y="1039"/>
                  </a:cubicBezTo>
                  <a:cubicBezTo>
                    <a:pt x="395" y="1242"/>
                    <a:pt x="612" y="1343"/>
                    <a:pt x="830" y="1343"/>
                  </a:cubicBezTo>
                  <a:cubicBezTo>
                    <a:pt x="1031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14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14" y="1112"/>
                    <a:pt x="293" y="443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342;p76">
              <a:extLst>
                <a:ext uri="{FF2B5EF4-FFF2-40B4-BE49-F238E27FC236}">
                  <a16:creationId xmlns:a16="http://schemas.microsoft.com/office/drawing/2014/main" id="{3C756A42-1858-4B40-8975-4241C9EE0F64}"/>
                </a:ext>
              </a:extLst>
            </p:cNvPr>
            <p:cNvSpPr/>
            <p:nvPr/>
          </p:nvSpPr>
          <p:spPr>
            <a:xfrm>
              <a:off x="4062507" y="2318043"/>
              <a:ext cx="35993" cy="35967"/>
            </a:xfrm>
            <a:custGeom>
              <a:avLst/>
              <a:gdLst/>
              <a:ahLst/>
              <a:cxnLst/>
              <a:rect l="l" t="t" r="r" b="b"/>
              <a:pathLst>
                <a:path w="1373" h="1372" extrusionOk="0">
                  <a:moveTo>
                    <a:pt x="694" y="0"/>
                  </a:moveTo>
                  <a:cubicBezTo>
                    <a:pt x="318" y="0"/>
                    <a:pt x="1" y="303"/>
                    <a:pt x="1" y="693"/>
                  </a:cubicBezTo>
                  <a:cubicBezTo>
                    <a:pt x="1" y="1068"/>
                    <a:pt x="318" y="1372"/>
                    <a:pt x="694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343;p76">
              <a:extLst>
                <a:ext uri="{FF2B5EF4-FFF2-40B4-BE49-F238E27FC236}">
                  <a16:creationId xmlns:a16="http://schemas.microsoft.com/office/drawing/2014/main" id="{F09478C3-35C0-2C4D-A5B1-197C2632A5B2}"/>
                </a:ext>
              </a:extLst>
            </p:cNvPr>
            <p:cNvSpPr/>
            <p:nvPr/>
          </p:nvSpPr>
          <p:spPr>
            <a:xfrm>
              <a:off x="4058339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1" y="0"/>
                  </a:moveTo>
                  <a:cubicBezTo>
                    <a:pt x="203" y="116"/>
                    <a:pt x="1" y="650"/>
                    <a:pt x="261" y="1039"/>
                  </a:cubicBezTo>
                  <a:cubicBezTo>
                    <a:pt x="396" y="1242"/>
                    <a:pt x="612" y="1343"/>
                    <a:pt x="830" y="1343"/>
                  </a:cubicBezTo>
                  <a:cubicBezTo>
                    <a:pt x="1031" y="1343"/>
                    <a:pt x="1234" y="1256"/>
                    <a:pt x="1372" y="1083"/>
                  </a:cubicBezTo>
                  <a:lnTo>
                    <a:pt x="1372" y="1083"/>
                  </a:lnTo>
                  <a:cubicBezTo>
                    <a:pt x="1315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01" y="1112"/>
                    <a:pt x="293" y="443"/>
                    <a:pt x="6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8483;p76">
            <a:extLst>
              <a:ext uri="{FF2B5EF4-FFF2-40B4-BE49-F238E27FC236}">
                <a16:creationId xmlns:a16="http://schemas.microsoft.com/office/drawing/2014/main" id="{D3D45BC2-FC4B-DC47-BF28-7E76D8EB633F}"/>
              </a:ext>
            </a:extLst>
          </p:cNvPr>
          <p:cNvGrpSpPr/>
          <p:nvPr/>
        </p:nvGrpSpPr>
        <p:grpSpPr>
          <a:xfrm>
            <a:off x="3754258" y="1842971"/>
            <a:ext cx="364441" cy="339091"/>
            <a:chOff x="6093907" y="2461832"/>
            <a:chExt cx="364441" cy="339091"/>
          </a:xfrm>
          <a:solidFill>
            <a:schemeClr val="tx2">
              <a:alpha val="70348"/>
            </a:schemeClr>
          </a:solidFill>
        </p:grpSpPr>
        <p:sp>
          <p:nvSpPr>
            <p:cNvPr id="103" name="Google Shape;18484;p76">
              <a:extLst>
                <a:ext uri="{FF2B5EF4-FFF2-40B4-BE49-F238E27FC236}">
                  <a16:creationId xmlns:a16="http://schemas.microsoft.com/office/drawing/2014/main" id="{F3637A7F-0BB9-5E4A-A14C-BD33AE921DE1}"/>
                </a:ext>
              </a:extLst>
            </p:cNvPr>
            <p:cNvSpPr/>
            <p:nvPr/>
          </p:nvSpPr>
          <p:spPr>
            <a:xfrm>
              <a:off x="6094668" y="2515573"/>
              <a:ext cx="283070" cy="233890"/>
            </a:xfrm>
            <a:custGeom>
              <a:avLst/>
              <a:gdLst/>
              <a:ahLst/>
              <a:cxnLst/>
              <a:rect l="l" t="t" r="r" b="b"/>
              <a:pathLst>
                <a:path w="10798" h="8922" extrusionOk="0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485;p76">
              <a:extLst>
                <a:ext uri="{FF2B5EF4-FFF2-40B4-BE49-F238E27FC236}">
                  <a16:creationId xmlns:a16="http://schemas.microsoft.com/office/drawing/2014/main" id="{B9DF55DA-5B5D-244F-9217-9D83E420306C}"/>
                </a:ext>
              </a:extLst>
            </p:cNvPr>
            <p:cNvSpPr/>
            <p:nvPr/>
          </p:nvSpPr>
          <p:spPr>
            <a:xfrm>
              <a:off x="6234682" y="2576497"/>
              <a:ext cx="143055" cy="172967"/>
            </a:xfrm>
            <a:custGeom>
              <a:avLst/>
              <a:gdLst/>
              <a:ahLst/>
              <a:cxnLst/>
              <a:rect l="l" t="t" r="r" b="b"/>
              <a:pathLst>
                <a:path w="5457" h="6598" extrusionOk="0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486;p76">
              <a:extLst>
                <a:ext uri="{FF2B5EF4-FFF2-40B4-BE49-F238E27FC236}">
                  <a16:creationId xmlns:a16="http://schemas.microsoft.com/office/drawing/2014/main" id="{36ACA924-5E90-1342-AAF7-36E11AE42E56}"/>
                </a:ext>
              </a:extLst>
            </p:cNvPr>
            <p:cNvSpPr/>
            <p:nvPr/>
          </p:nvSpPr>
          <p:spPr>
            <a:xfrm>
              <a:off x="6094274" y="2515573"/>
              <a:ext cx="283463" cy="65118"/>
            </a:xfrm>
            <a:custGeom>
              <a:avLst/>
              <a:gdLst/>
              <a:ahLst/>
              <a:cxnLst/>
              <a:rect l="l" t="t" r="r" b="b"/>
              <a:pathLst>
                <a:path w="10813" h="2484" extrusionOk="0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487;p76">
              <a:extLst>
                <a:ext uri="{FF2B5EF4-FFF2-40B4-BE49-F238E27FC236}">
                  <a16:creationId xmlns:a16="http://schemas.microsoft.com/office/drawing/2014/main" id="{86850A56-5242-3D44-8419-803284033B0B}"/>
                </a:ext>
              </a:extLst>
            </p:cNvPr>
            <p:cNvSpPr/>
            <p:nvPr/>
          </p:nvSpPr>
          <p:spPr>
            <a:xfrm>
              <a:off x="6094668" y="2612070"/>
              <a:ext cx="283070" cy="137393"/>
            </a:xfrm>
            <a:custGeom>
              <a:avLst/>
              <a:gdLst/>
              <a:ahLst/>
              <a:cxnLst/>
              <a:rect l="l" t="t" r="r" b="b"/>
              <a:pathLst>
                <a:path w="10798" h="5241" extrusionOk="0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488;p76">
              <a:extLst>
                <a:ext uri="{FF2B5EF4-FFF2-40B4-BE49-F238E27FC236}">
                  <a16:creationId xmlns:a16="http://schemas.microsoft.com/office/drawing/2014/main" id="{0AA3A760-0F5B-4F48-BBF1-15E7FCC71F2C}"/>
                </a:ext>
              </a:extLst>
            </p:cNvPr>
            <p:cNvSpPr/>
            <p:nvPr/>
          </p:nvSpPr>
          <p:spPr>
            <a:xfrm>
              <a:off x="6234682" y="2612070"/>
              <a:ext cx="143055" cy="137393"/>
            </a:xfrm>
            <a:custGeom>
              <a:avLst/>
              <a:gdLst/>
              <a:ahLst/>
              <a:cxnLst/>
              <a:rect l="l" t="t" r="r" b="b"/>
              <a:pathLst>
                <a:path w="5457" h="5241" extrusionOk="0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489;p76">
              <a:extLst>
                <a:ext uri="{FF2B5EF4-FFF2-40B4-BE49-F238E27FC236}">
                  <a16:creationId xmlns:a16="http://schemas.microsoft.com/office/drawing/2014/main" id="{9A735F85-A165-5044-A37C-598FA036C036}"/>
                </a:ext>
              </a:extLst>
            </p:cNvPr>
            <p:cNvSpPr/>
            <p:nvPr/>
          </p:nvSpPr>
          <p:spPr>
            <a:xfrm>
              <a:off x="6093907" y="2612070"/>
              <a:ext cx="283830" cy="66245"/>
            </a:xfrm>
            <a:custGeom>
              <a:avLst/>
              <a:gdLst/>
              <a:ahLst/>
              <a:cxnLst/>
              <a:rect l="l" t="t" r="r" b="b"/>
              <a:pathLst>
                <a:path w="10827" h="2527" extrusionOk="0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490;p76">
              <a:extLst>
                <a:ext uri="{FF2B5EF4-FFF2-40B4-BE49-F238E27FC236}">
                  <a16:creationId xmlns:a16="http://schemas.microsoft.com/office/drawing/2014/main" id="{02AEB681-55C0-9244-AEC5-075869E1C5F9}"/>
                </a:ext>
              </a:extLst>
            </p:cNvPr>
            <p:cNvSpPr/>
            <p:nvPr/>
          </p:nvSpPr>
          <p:spPr>
            <a:xfrm>
              <a:off x="6094668" y="2461832"/>
              <a:ext cx="283070" cy="107875"/>
            </a:xfrm>
            <a:custGeom>
              <a:avLst/>
              <a:gdLst/>
              <a:ahLst/>
              <a:cxnLst/>
              <a:rect l="l" t="t" r="r" b="b"/>
              <a:pathLst>
                <a:path w="10798" h="4115" extrusionOk="0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491;p76">
              <a:extLst>
                <a:ext uri="{FF2B5EF4-FFF2-40B4-BE49-F238E27FC236}">
                  <a16:creationId xmlns:a16="http://schemas.microsoft.com/office/drawing/2014/main" id="{09450FDC-36A5-C541-BA84-A735208F16A7}"/>
                </a:ext>
              </a:extLst>
            </p:cNvPr>
            <p:cNvSpPr/>
            <p:nvPr/>
          </p:nvSpPr>
          <p:spPr>
            <a:xfrm>
              <a:off x="6247160" y="2587848"/>
              <a:ext cx="211188" cy="213076"/>
            </a:xfrm>
            <a:custGeom>
              <a:avLst/>
              <a:gdLst/>
              <a:ahLst/>
              <a:cxnLst/>
              <a:rect l="l" t="t" r="r" b="b"/>
              <a:pathLst>
                <a:path w="8056" h="8128" extrusionOk="0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492;p76">
              <a:extLst>
                <a:ext uri="{FF2B5EF4-FFF2-40B4-BE49-F238E27FC236}">
                  <a16:creationId xmlns:a16="http://schemas.microsoft.com/office/drawing/2014/main" id="{F2D3CF07-3D56-4B49-9793-AAD23E3D106F}"/>
                </a:ext>
              </a:extLst>
            </p:cNvPr>
            <p:cNvSpPr/>
            <p:nvPr/>
          </p:nvSpPr>
          <p:spPr>
            <a:xfrm>
              <a:off x="6300141" y="2654670"/>
              <a:ext cx="91988" cy="78907"/>
            </a:xfrm>
            <a:custGeom>
              <a:avLst/>
              <a:gdLst/>
              <a:ahLst/>
              <a:cxnLst/>
              <a:rect l="l" t="t" r="r" b="b"/>
              <a:pathLst>
                <a:path w="3509" h="3010" extrusionOk="0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493;p76">
              <a:extLst>
                <a:ext uri="{FF2B5EF4-FFF2-40B4-BE49-F238E27FC236}">
                  <a16:creationId xmlns:a16="http://schemas.microsoft.com/office/drawing/2014/main" id="{FE500CA1-1A25-5E4B-ACB3-4D0A98AF0B12}"/>
                </a:ext>
              </a:extLst>
            </p:cNvPr>
            <p:cNvSpPr/>
            <p:nvPr/>
          </p:nvSpPr>
          <p:spPr>
            <a:xfrm>
              <a:off x="6324730" y="2666571"/>
              <a:ext cx="55654" cy="55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5908;p74">
            <a:extLst>
              <a:ext uri="{FF2B5EF4-FFF2-40B4-BE49-F238E27FC236}">
                <a16:creationId xmlns:a16="http://schemas.microsoft.com/office/drawing/2014/main" id="{EBE1C328-65F9-9047-B7C1-C759BA3068D1}"/>
              </a:ext>
            </a:extLst>
          </p:cNvPr>
          <p:cNvGrpSpPr/>
          <p:nvPr/>
        </p:nvGrpSpPr>
        <p:grpSpPr>
          <a:xfrm>
            <a:off x="6357769" y="1816738"/>
            <a:ext cx="319914" cy="366639"/>
            <a:chOff x="4014449" y="1499997"/>
            <a:chExt cx="319914" cy="366639"/>
          </a:xfrm>
          <a:solidFill>
            <a:schemeClr val="tx2">
              <a:alpha val="70348"/>
            </a:schemeClr>
          </a:solidFill>
        </p:grpSpPr>
        <p:sp>
          <p:nvSpPr>
            <p:cNvPr id="114" name="Google Shape;15909;p74">
              <a:extLst>
                <a:ext uri="{FF2B5EF4-FFF2-40B4-BE49-F238E27FC236}">
                  <a16:creationId xmlns:a16="http://schemas.microsoft.com/office/drawing/2014/main" id="{755EEB0E-BB03-7945-9E96-66A0F7206E4F}"/>
                </a:ext>
              </a:extLst>
            </p:cNvPr>
            <p:cNvSpPr/>
            <p:nvPr/>
          </p:nvSpPr>
          <p:spPr>
            <a:xfrm>
              <a:off x="4014449" y="1499997"/>
              <a:ext cx="319914" cy="366639"/>
            </a:xfrm>
            <a:custGeom>
              <a:avLst/>
              <a:gdLst/>
              <a:ahLst/>
              <a:cxnLst/>
              <a:rect l="l" t="t" r="r" b="b"/>
              <a:pathLst>
                <a:path w="12242" h="14030" extrusionOk="0">
                  <a:moveTo>
                    <a:pt x="6121" y="0"/>
                  </a:moveTo>
                  <a:cubicBezTo>
                    <a:pt x="6010" y="0"/>
                    <a:pt x="5899" y="29"/>
                    <a:pt x="5799" y="87"/>
                  </a:cubicBezTo>
                  <a:lnTo>
                    <a:pt x="442" y="3183"/>
                  </a:lnTo>
                  <a:cubicBezTo>
                    <a:pt x="308" y="3260"/>
                    <a:pt x="202" y="3366"/>
                    <a:pt x="125" y="3500"/>
                  </a:cubicBezTo>
                  <a:cubicBezTo>
                    <a:pt x="48" y="3635"/>
                    <a:pt x="10" y="3779"/>
                    <a:pt x="10" y="3933"/>
                  </a:cubicBezTo>
                  <a:lnTo>
                    <a:pt x="10" y="10135"/>
                  </a:lnTo>
                  <a:cubicBezTo>
                    <a:pt x="0" y="10356"/>
                    <a:pt x="125" y="10558"/>
                    <a:pt x="317" y="10674"/>
                  </a:cubicBezTo>
                  <a:lnTo>
                    <a:pt x="6125" y="14030"/>
                  </a:lnTo>
                  <a:cubicBezTo>
                    <a:pt x="12107" y="10558"/>
                    <a:pt x="11953" y="10683"/>
                    <a:pt x="12049" y="10587"/>
                  </a:cubicBezTo>
                  <a:cubicBezTo>
                    <a:pt x="12174" y="10472"/>
                    <a:pt x="12241" y="10308"/>
                    <a:pt x="12241" y="10135"/>
                  </a:cubicBezTo>
                  <a:lnTo>
                    <a:pt x="12241" y="3875"/>
                  </a:lnTo>
                  <a:cubicBezTo>
                    <a:pt x="12241" y="3596"/>
                    <a:pt x="12087" y="3346"/>
                    <a:pt x="11857" y="3212"/>
                  </a:cubicBezTo>
                  <a:lnTo>
                    <a:pt x="6981" y="394"/>
                  </a:lnTo>
                  <a:lnTo>
                    <a:pt x="6443" y="87"/>
                  </a:lnTo>
                  <a:cubicBezTo>
                    <a:pt x="6342" y="29"/>
                    <a:pt x="6231" y="0"/>
                    <a:pt x="6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910;p74">
              <a:extLst>
                <a:ext uri="{FF2B5EF4-FFF2-40B4-BE49-F238E27FC236}">
                  <a16:creationId xmlns:a16="http://schemas.microsoft.com/office/drawing/2014/main" id="{5455E4C3-2F84-7D42-982F-C7866FBFAC48}"/>
                </a:ext>
              </a:extLst>
            </p:cNvPr>
            <p:cNvSpPr/>
            <p:nvPr/>
          </p:nvSpPr>
          <p:spPr>
            <a:xfrm>
              <a:off x="4014449" y="1591199"/>
              <a:ext cx="319914" cy="275437"/>
            </a:xfrm>
            <a:custGeom>
              <a:avLst/>
              <a:gdLst/>
              <a:ahLst/>
              <a:cxnLst/>
              <a:rect l="l" t="t" r="r" b="b"/>
              <a:pathLst>
                <a:path w="12242" h="10540" extrusionOk="0">
                  <a:moveTo>
                    <a:pt x="12135" y="1"/>
                  </a:moveTo>
                  <a:lnTo>
                    <a:pt x="6125" y="3443"/>
                  </a:lnTo>
                  <a:lnTo>
                    <a:pt x="875" y="433"/>
                  </a:lnTo>
                  <a:lnTo>
                    <a:pt x="125" y="10"/>
                  </a:lnTo>
                  <a:cubicBezTo>
                    <a:pt x="48" y="145"/>
                    <a:pt x="10" y="289"/>
                    <a:pt x="10" y="443"/>
                  </a:cubicBezTo>
                  <a:lnTo>
                    <a:pt x="10" y="6645"/>
                  </a:lnTo>
                  <a:cubicBezTo>
                    <a:pt x="0" y="6866"/>
                    <a:pt x="125" y="7068"/>
                    <a:pt x="317" y="7184"/>
                  </a:cubicBezTo>
                  <a:lnTo>
                    <a:pt x="6125" y="10540"/>
                  </a:lnTo>
                  <a:cubicBezTo>
                    <a:pt x="12107" y="7068"/>
                    <a:pt x="11953" y="7193"/>
                    <a:pt x="12049" y="7097"/>
                  </a:cubicBezTo>
                  <a:cubicBezTo>
                    <a:pt x="12174" y="6982"/>
                    <a:pt x="12241" y="6818"/>
                    <a:pt x="12241" y="6645"/>
                  </a:cubicBezTo>
                  <a:lnTo>
                    <a:pt x="12241" y="385"/>
                  </a:lnTo>
                  <a:cubicBezTo>
                    <a:pt x="12241" y="251"/>
                    <a:pt x="12203" y="116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911;p74">
              <a:extLst>
                <a:ext uri="{FF2B5EF4-FFF2-40B4-BE49-F238E27FC236}">
                  <a16:creationId xmlns:a16="http://schemas.microsoft.com/office/drawing/2014/main" id="{E6ECF7B3-BCEA-ED44-BDDA-517CC4E43888}"/>
                </a:ext>
              </a:extLst>
            </p:cNvPr>
            <p:cNvSpPr/>
            <p:nvPr/>
          </p:nvSpPr>
          <p:spPr>
            <a:xfrm>
              <a:off x="4014685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116" y="1"/>
                  </a:moveTo>
                  <a:lnTo>
                    <a:pt x="116" y="10"/>
                  </a:lnTo>
                  <a:cubicBezTo>
                    <a:pt x="39" y="145"/>
                    <a:pt x="1" y="289"/>
                    <a:pt x="1" y="443"/>
                  </a:cubicBezTo>
                  <a:lnTo>
                    <a:pt x="1" y="5982"/>
                  </a:lnTo>
                  <a:lnTo>
                    <a:pt x="6116" y="9520"/>
                  </a:lnTo>
                  <a:lnTo>
                    <a:pt x="6116" y="3443"/>
                  </a:lnTo>
                  <a:lnTo>
                    <a:pt x="1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912;p74">
              <a:extLst>
                <a:ext uri="{FF2B5EF4-FFF2-40B4-BE49-F238E27FC236}">
                  <a16:creationId xmlns:a16="http://schemas.microsoft.com/office/drawing/2014/main" id="{9A8F518A-5F5D-8D49-82A9-49F43A2436DE}"/>
                </a:ext>
              </a:extLst>
            </p:cNvPr>
            <p:cNvSpPr/>
            <p:nvPr/>
          </p:nvSpPr>
          <p:spPr>
            <a:xfrm>
              <a:off x="4174511" y="1591460"/>
              <a:ext cx="159853" cy="275175"/>
            </a:xfrm>
            <a:custGeom>
              <a:avLst/>
              <a:gdLst/>
              <a:ahLst/>
              <a:cxnLst/>
              <a:rect l="l" t="t" r="r" b="b"/>
              <a:pathLst>
                <a:path w="6117" h="10530" extrusionOk="0">
                  <a:moveTo>
                    <a:pt x="6010" y="0"/>
                  </a:moveTo>
                  <a:lnTo>
                    <a:pt x="0" y="3433"/>
                  </a:lnTo>
                  <a:lnTo>
                    <a:pt x="0" y="10530"/>
                  </a:lnTo>
                  <a:lnTo>
                    <a:pt x="5809" y="7174"/>
                  </a:lnTo>
                  <a:cubicBezTo>
                    <a:pt x="6001" y="7058"/>
                    <a:pt x="6116" y="6856"/>
                    <a:pt x="6116" y="6635"/>
                  </a:cubicBezTo>
                  <a:lnTo>
                    <a:pt x="6116" y="375"/>
                  </a:lnTo>
                  <a:cubicBezTo>
                    <a:pt x="6116" y="241"/>
                    <a:pt x="6078" y="116"/>
                    <a:pt x="6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913;p74">
              <a:extLst>
                <a:ext uri="{FF2B5EF4-FFF2-40B4-BE49-F238E27FC236}">
                  <a16:creationId xmlns:a16="http://schemas.microsoft.com/office/drawing/2014/main" id="{FE6A35B5-A32C-5140-9B25-FCC99C9B9982}"/>
                </a:ext>
              </a:extLst>
            </p:cNvPr>
            <p:cNvSpPr/>
            <p:nvPr/>
          </p:nvSpPr>
          <p:spPr>
            <a:xfrm>
              <a:off x="4174511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6010" y="1"/>
                  </a:moveTo>
                  <a:lnTo>
                    <a:pt x="0" y="3443"/>
                  </a:lnTo>
                  <a:lnTo>
                    <a:pt x="0" y="9520"/>
                  </a:lnTo>
                  <a:lnTo>
                    <a:pt x="5809" y="6164"/>
                  </a:lnTo>
                  <a:cubicBezTo>
                    <a:pt x="6001" y="6059"/>
                    <a:pt x="6116" y="5847"/>
                    <a:pt x="6116" y="5626"/>
                  </a:cubicBezTo>
                  <a:lnTo>
                    <a:pt x="6116" y="385"/>
                  </a:lnTo>
                  <a:cubicBezTo>
                    <a:pt x="6116" y="251"/>
                    <a:pt x="6078" y="116"/>
                    <a:pt x="60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3750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55"/>
          <p:cNvSpPr/>
          <p:nvPr/>
        </p:nvSpPr>
        <p:spPr>
          <a:xfrm>
            <a:off x="1648762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7" name="Google Shape;3337;p55"/>
          <p:cNvSpPr/>
          <p:nvPr/>
        </p:nvSpPr>
        <p:spPr>
          <a:xfrm>
            <a:off x="2249575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8" name="Google Shape;3338;p55"/>
          <p:cNvSpPr/>
          <p:nvPr/>
        </p:nvSpPr>
        <p:spPr>
          <a:xfrm>
            <a:off x="1047950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39" name="Google Shape;3339;p5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340" name="Google Shape;3340;p5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5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5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43" name="Google Shape;3343;p5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44" name="Google Shape;3344;p5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45" name="Google Shape;3345;p5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6" name="Google Shape;3346;p5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347" name="Google Shape;3347;p5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48" name="Google Shape;3348;p5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49" name="Google Shape;3349;p5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50" name="Google Shape;3350;p5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51" name="Google Shape;3351;p5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2" name="Google Shape;3352;p5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353" name="Google Shape;3353;p5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4" name="Google Shape;3354;p55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/DANKE!</a:t>
            </a:r>
            <a:endParaRPr dirty="0"/>
          </a:p>
        </p:txBody>
      </p:sp>
      <p:sp>
        <p:nvSpPr>
          <p:cNvPr id="3355" name="Google Shape;3355;p55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HAST DU FRAGEN?</a:t>
            </a:r>
            <a:endParaRPr dirty="0"/>
          </a:p>
        </p:txBody>
      </p:sp>
      <p:sp>
        <p:nvSpPr>
          <p:cNvPr id="3356" name="Google Shape;3356;p55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 err="1"/>
              <a:t>joel@maispace.com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+49 411 97 57 8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maispace.com</a:t>
            </a:r>
            <a:endParaRPr dirty="0"/>
          </a:p>
        </p:txBody>
      </p:sp>
      <p:grpSp>
        <p:nvGrpSpPr>
          <p:cNvPr id="3358" name="Google Shape;3358;p55"/>
          <p:cNvGrpSpPr/>
          <p:nvPr/>
        </p:nvGrpSpPr>
        <p:grpSpPr>
          <a:xfrm>
            <a:off x="2335518" y="3043862"/>
            <a:ext cx="363314" cy="356576"/>
            <a:chOff x="3763184" y="3817357"/>
            <a:chExt cx="363314" cy="356576"/>
          </a:xfrm>
        </p:grpSpPr>
        <p:sp>
          <p:nvSpPr>
            <p:cNvPr id="3359" name="Google Shape;3359;p55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5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5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5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4" name="Google Shape;3364;p55"/>
          <p:cNvGrpSpPr/>
          <p:nvPr/>
        </p:nvGrpSpPr>
        <p:grpSpPr>
          <a:xfrm>
            <a:off x="1734910" y="3043718"/>
            <a:ext cx="362920" cy="356865"/>
            <a:chOff x="3314750" y="3817357"/>
            <a:chExt cx="362920" cy="356865"/>
          </a:xfrm>
        </p:grpSpPr>
        <p:grpSp>
          <p:nvGrpSpPr>
            <p:cNvPr id="3365" name="Google Shape;3365;p55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3366" name="Google Shape;3366;p55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55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8" name="Google Shape;3368;p55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3369" name="Google Shape;3369;p55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55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1" name="Google Shape;3371;p55"/>
          <p:cNvGrpSpPr/>
          <p:nvPr/>
        </p:nvGrpSpPr>
        <p:grpSpPr>
          <a:xfrm>
            <a:off x="1134088" y="3043718"/>
            <a:ext cx="362920" cy="356865"/>
            <a:chOff x="2866317" y="3817357"/>
            <a:chExt cx="362920" cy="356865"/>
          </a:xfrm>
        </p:grpSpPr>
        <p:sp>
          <p:nvSpPr>
            <p:cNvPr id="3372" name="Google Shape;3372;p55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5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5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75" name="Google Shape;3375;p55"/>
          <p:cNvCxnSpPr/>
          <p:nvPr/>
        </p:nvCxnSpPr>
        <p:spPr>
          <a:xfrm>
            <a:off x="4441163" y="13772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377" name="Google Shape;3377;p55"/>
          <p:cNvGrpSpPr/>
          <p:nvPr/>
        </p:nvGrpSpPr>
        <p:grpSpPr>
          <a:xfrm>
            <a:off x="4940950" y="1023666"/>
            <a:ext cx="3234210" cy="2296772"/>
            <a:chOff x="4940950" y="1023666"/>
            <a:chExt cx="3234210" cy="2296772"/>
          </a:xfrm>
        </p:grpSpPr>
        <p:grpSp>
          <p:nvGrpSpPr>
            <p:cNvPr id="3378" name="Google Shape;3378;p55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3379" name="Google Shape;3379;p55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55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55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avLst/>
                <a:gdLst/>
                <a:ahLst/>
                <a:cxnLst/>
                <a:rect l="l" t="t" r="r" b="b"/>
                <a:pathLst>
                  <a:path w="84785" h="47194" extrusionOk="0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55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55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55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55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9" h="19192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55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55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8" h="19192" extrusionOk="0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55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55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55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3391" name="Google Shape;3391;p55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55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3393" name="Google Shape;3393;p55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5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5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55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7" name="Google Shape;3397;p55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3398" name="Google Shape;3398;p55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55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55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55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2" name="Google Shape;3402;p55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3403" name="Google Shape;3403;p5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04" name="Google Shape;3404;p5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405" name="Google Shape;3405;p5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5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7" name="Google Shape;3407;p55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3408" name="Google Shape;3408;p55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55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55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55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2" name="Google Shape;3412;p55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3413" name="Google Shape;3413;p55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55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55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6" name="Google Shape;3416;p5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5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9" name="Google Shape;3419;p55"/>
          <p:cNvGrpSpPr/>
          <p:nvPr/>
        </p:nvGrpSpPr>
        <p:grpSpPr>
          <a:xfrm>
            <a:off x="5017161" y="2231002"/>
            <a:ext cx="440861" cy="441047"/>
            <a:chOff x="948586" y="2887902"/>
            <a:chExt cx="440861" cy="441047"/>
          </a:xfrm>
        </p:grpSpPr>
        <p:sp>
          <p:nvSpPr>
            <p:cNvPr id="3420" name="Google Shape;3420;p55"/>
            <p:cNvSpPr/>
            <p:nvPr/>
          </p:nvSpPr>
          <p:spPr>
            <a:xfrm>
              <a:off x="948586" y="28879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5"/>
            <p:cNvSpPr/>
            <p:nvPr/>
          </p:nvSpPr>
          <p:spPr>
            <a:xfrm>
              <a:off x="1037200" y="2982875"/>
              <a:ext cx="263625" cy="251100"/>
            </a:xfrm>
            <a:custGeom>
              <a:avLst/>
              <a:gdLst/>
              <a:ahLst/>
              <a:cxnLst/>
              <a:rect l="l" t="t" r="r" b="b"/>
              <a:pathLst>
                <a:path w="10545" h="10044" extrusionOk="0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2" name="Google Shape;3422;p5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3" name="Google Shape;3423;p55">
            <a:hlinkClick r:id="rId4" action="ppaction://hlinksldjump"/>
          </p:cNvPr>
          <p:cNvSpPr txBox="1"/>
          <p:nvPr/>
        </p:nvSpPr>
        <p:spPr>
          <a:xfrm>
            <a:off x="6801630" y="4755900"/>
            <a:ext cx="205592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THANKS.HTML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3356;p55">
            <a:extLst>
              <a:ext uri="{FF2B5EF4-FFF2-40B4-BE49-F238E27FC236}">
                <a16:creationId xmlns:a16="http://schemas.microsoft.com/office/drawing/2014/main" id="{1C1D811A-EF92-254E-B226-7E5C151A16C6}"/>
              </a:ext>
            </a:extLst>
          </p:cNvPr>
          <p:cNvSpPr txBox="1">
            <a:spLocks/>
          </p:cNvSpPr>
          <p:nvPr/>
        </p:nvSpPr>
        <p:spPr>
          <a:xfrm>
            <a:off x="1665290" y="3961770"/>
            <a:ext cx="4623121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2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Microsoft Archive Images</a:t>
            </a:r>
          </a:p>
        </p:txBody>
      </p:sp>
    </p:spTree>
    <p:extLst>
      <p:ext uri="{BB962C8B-B14F-4D97-AF65-F5344CB8AC3E}">
        <p14:creationId xmlns:p14="http://schemas.microsoft.com/office/powerpoint/2010/main" val="288971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WIE OFT KOCHST DU </a:t>
            </a:r>
            <a:r>
              <a:rPr lang="de-DE" b="0" dirty="0">
                <a:solidFill>
                  <a:srgbClr val="E07A88"/>
                </a:solidFill>
              </a:rPr>
              <a:t>ZUSAMMEN</a:t>
            </a:r>
            <a:r>
              <a:rPr lang="de-DE" b="0" dirty="0"/>
              <a:t> MIT DEINER FAMILIE?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„2020 aßen 26% der Familien gemeinsam mit ihren Kindern zu Mittag/Abend“</a:t>
            </a:r>
            <a:br>
              <a:rPr lang="de-DE"/>
            </a:br>
            <a:r>
              <a:rPr lang="de-DE"/>
              <a:t>- </a:t>
            </a:r>
            <a:r>
              <a:rPr lang="de-DE">
                <a:hlinkClick r:id="rId3"/>
              </a:rPr>
              <a:t>dkhw.de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150443" y="4755900"/>
            <a:ext cx="170710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ABOUT_YOU-3.HTML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Familie grillt im Garten"/>
          <p:cNvPicPr preferRelativeResize="0"/>
          <p:nvPr/>
        </p:nvPicPr>
        <p:blipFill rotWithShape="1">
          <a:blip r:embed="rId5"/>
          <a:srcRect l="29703" t="1" r="25833" b="-1"/>
          <a:stretch/>
        </p:blipFill>
        <p:spPr>
          <a:xfrm>
            <a:off x="5774288" y="675650"/>
            <a:ext cx="252930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59;p41">
            <a:extLst>
              <a:ext uri="{FF2B5EF4-FFF2-40B4-BE49-F238E27FC236}">
                <a16:creationId xmlns:a16="http://schemas.microsoft.com/office/drawing/2014/main" id="{A5144A77-6E05-1449-BE13-66893C8EB92C}"/>
              </a:ext>
            </a:extLst>
          </p:cNvPr>
          <p:cNvGrpSpPr/>
          <p:nvPr/>
        </p:nvGrpSpPr>
        <p:grpSpPr>
          <a:xfrm>
            <a:off x="4572000" y="204858"/>
            <a:ext cx="879178" cy="692069"/>
            <a:chOff x="6792900" y="1385785"/>
            <a:chExt cx="879178" cy="692069"/>
          </a:xfrm>
        </p:grpSpPr>
        <p:sp>
          <p:nvSpPr>
            <p:cNvPr id="28" name="Google Shape;960;p41">
              <a:extLst>
                <a:ext uri="{FF2B5EF4-FFF2-40B4-BE49-F238E27FC236}">
                  <a16:creationId xmlns:a16="http://schemas.microsoft.com/office/drawing/2014/main" id="{3A7CD243-086C-0B43-AF8C-8A2774BDA7A3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41">
              <a:extLst>
                <a:ext uri="{FF2B5EF4-FFF2-40B4-BE49-F238E27FC236}">
                  <a16:creationId xmlns:a16="http://schemas.microsoft.com/office/drawing/2014/main" id="{5FC0A368-948F-4C40-8ED6-9F7A9FCA2F29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41">
              <a:extLst>
                <a:ext uri="{FF2B5EF4-FFF2-40B4-BE49-F238E27FC236}">
                  <a16:creationId xmlns:a16="http://schemas.microsoft.com/office/drawing/2014/main" id="{57C528C1-B365-8A46-9450-E51F3EAC82AC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41">
              <a:extLst>
                <a:ext uri="{FF2B5EF4-FFF2-40B4-BE49-F238E27FC236}">
                  <a16:creationId xmlns:a16="http://schemas.microsoft.com/office/drawing/2014/main" id="{874DF262-E46C-C642-8CCB-90A79765D4E7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41">
              <a:extLst>
                <a:ext uri="{FF2B5EF4-FFF2-40B4-BE49-F238E27FC236}">
                  <a16:creationId xmlns:a16="http://schemas.microsoft.com/office/drawing/2014/main" id="{E181F33C-6235-F942-A361-9E5E1598407C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450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5" name="Google Shape;835;p3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OVERVIEW.FORM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6" name="Google Shape;83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/ÜBERSICHT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/SELBER_KOCHEN</a:t>
            </a:r>
            <a:endParaRPr sz="1600"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8" name="Google Shape;838;p39"/>
          <p:cNvSpPr txBox="1"/>
          <p:nvPr/>
        </p:nvSpPr>
        <p:spPr>
          <a:xfrm>
            <a:off x="65766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/FAMILIENREZEPTE</a:t>
            </a:r>
          </a:p>
        </p:txBody>
      </p:sp>
      <p:sp>
        <p:nvSpPr>
          <p:cNvPr id="839" name="Google Shape;839;p39"/>
          <p:cNvSpPr txBox="1"/>
          <p:nvPr/>
        </p:nvSpPr>
        <p:spPr>
          <a:xfrm>
            <a:off x="6576600" y="209812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4717100" y="3516447"/>
            <a:ext cx="19357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/ZUSAMMEN_KOCHEN</a:t>
            </a:r>
          </a:p>
        </p:txBody>
      </p:sp>
      <p:sp>
        <p:nvSpPr>
          <p:cNvPr id="841" name="Google Shape;841;p39"/>
          <p:cNvSpPr txBox="1"/>
          <p:nvPr/>
        </p:nvSpPr>
        <p:spPr>
          <a:xfrm>
            <a:off x="4717100" y="366147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4" name="Google Shape;844;p39"/>
          <p:cNvSpPr txBox="1"/>
          <p:nvPr/>
        </p:nvSpPr>
        <p:spPr>
          <a:xfrm>
            <a:off x="835700" y="3579600"/>
            <a:ext cx="37824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Noch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einmal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alles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im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Überblick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45" name="Google Shape;845;p39"/>
          <p:cNvGrpSpPr/>
          <p:nvPr/>
        </p:nvGrpSpPr>
        <p:grpSpPr>
          <a:xfrm>
            <a:off x="724975" y="1412700"/>
            <a:ext cx="3649330" cy="2072500"/>
            <a:chOff x="724975" y="1636550"/>
            <a:chExt cx="3649330" cy="2072500"/>
          </a:xfrm>
        </p:grpSpPr>
        <p:sp>
          <p:nvSpPr>
            <p:cNvPr id="846" name="Google Shape;846;p39"/>
            <p:cNvSpPr txBox="1"/>
            <p:nvPr/>
          </p:nvSpPr>
          <p:spPr>
            <a:xfrm>
              <a:off x="724975" y="1636550"/>
              <a:ext cx="409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47" name="Google Shape;847;p39"/>
            <p:cNvCxnSpPr/>
            <p:nvPr/>
          </p:nvCxnSpPr>
          <p:spPr>
            <a:xfrm>
              <a:off x="9240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8" name="Google Shape;848;p39"/>
            <p:cNvSpPr txBox="1"/>
            <p:nvPr/>
          </p:nvSpPr>
          <p:spPr>
            <a:xfrm>
              <a:off x="1496008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9" name="Google Shape;849;p39"/>
            <p:cNvSpPr txBox="1"/>
            <p:nvPr/>
          </p:nvSpPr>
          <p:spPr>
            <a:xfrm>
              <a:off x="3116073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75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0" name="Google Shape;850;p39"/>
            <p:cNvSpPr txBox="1"/>
            <p:nvPr/>
          </p:nvSpPr>
          <p:spPr>
            <a:xfrm>
              <a:off x="3926105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1" name="Google Shape;851;p39"/>
            <p:cNvSpPr txBox="1"/>
            <p:nvPr/>
          </p:nvSpPr>
          <p:spPr>
            <a:xfrm>
              <a:off x="2306040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2" name="Google Shape;852;p39"/>
            <p:cNvCxnSpPr/>
            <p:nvPr/>
          </p:nvCxnSpPr>
          <p:spPr>
            <a:xfrm>
              <a:off x="17305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9"/>
            <p:cNvCxnSpPr/>
            <p:nvPr/>
          </p:nvCxnSpPr>
          <p:spPr>
            <a:xfrm>
              <a:off x="25371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9"/>
            <p:cNvCxnSpPr/>
            <p:nvPr/>
          </p:nvCxnSpPr>
          <p:spPr>
            <a:xfrm>
              <a:off x="33436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9"/>
            <p:cNvCxnSpPr/>
            <p:nvPr/>
          </p:nvCxnSpPr>
          <p:spPr>
            <a:xfrm>
              <a:off x="41502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7" name="Google Shape;857;p39"/>
          <p:cNvSpPr txBox="1"/>
          <p:nvPr/>
        </p:nvSpPr>
        <p:spPr>
          <a:xfrm>
            <a:off x="4717100" y="209812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2021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8" name="Google Shape;858;p39"/>
          <p:cNvSpPr/>
          <p:nvPr/>
        </p:nvSpPr>
        <p:spPr>
          <a:xfrm>
            <a:off x="4793300" y="1603038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9"/>
          <p:cNvSpPr/>
          <p:nvPr/>
        </p:nvSpPr>
        <p:spPr>
          <a:xfrm>
            <a:off x="6652800" y="1603038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4793300" y="3127438"/>
            <a:ext cx="176400" cy="176400"/>
          </a:xfrm>
          <a:prstGeom prst="ellipse">
            <a:avLst/>
          </a:prstGeom>
          <a:solidFill>
            <a:srgbClr val="E07A88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3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67" name="Google Shape;867;p3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C6B8FE-5338-BF4D-A71D-74FA9EA3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58"/>
          <a:stretch/>
        </p:blipFill>
        <p:spPr bwMode="auto">
          <a:xfrm>
            <a:off x="924001" y="1678900"/>
            <a:ext cx="3226197" cy="180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1507;p50">
            <a:extLst>
              <a:ext uri="{FF2B5EF4-FFF2-40B4-BE49-F238E27FC236}">
                <a16:creationId xmlns:a16="http://schemas.microsoft.com/office/drawing/2014/main" id="{DD797DFA-23CB-0E4C-BADC-4AB5F4743BB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</a:p>
        </p:txBody>
      </p:sp>
    </p:spTree>
    <p:extLst>
      <p:ext uri="{BB962C8B-B14F-4D97-AF65-F5344CB8AC3E}">
        <p14:creationId xmlns:p14="http://schemas.microsoft.com/office/powerpoint/2010/main" val="10873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</a:t>
            </a:r>
            <a:endParaRPr dirty="0"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2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31" name="Google Shape;531;p34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Welche</a:t>
            </a:r>
            <a:r>
              <a:rPr lang="en"/>
              <a:t> </a:t>
            </a:r>
            <a:r>
              <a:rPr lang="en" err="1"/>
              <a:t>Probleme</a:t>
            </a:r>
            <a:r>
              <a:rPr lang="en"/>
              <a:t> </a:t>
            </a:r>
            <a:r>
              <a:rPr lang="en" err="1"/>
              <a:t>sind</a:t>
            </a:r>
            <a:r>
              <a:rPr lang="en"/>
              <a:t> </a:t>
            </a:r>
            <a:r>
              <a:rPr lang="en" err="1"/>
              <a:t>bekannt</a:t>
            </a:r>
            <a:r>
              <a:rPr lang="en"/>
              <a:t>?</a:t>
            </a:r>
            <a:endParaRPr/>
          </a:p>
        </p:txBody>
      </p:sp>
      <p:sp>
        <p:nvSpPr>
          <p:cNvPr id="532" name="Google Shape;532;p34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ANFORDERUNGEN</a:t>
            </a:r>
            <a:endParaRPr dirty="0"/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4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534" name="Google Shape;534;p34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</a:t>
            </a:r>
            <a:r>
              <a:rPr lang="en" dirty="0" err="1"/>
              <a:t>wollen</a:t>
            </a:r>
            <a:r>
              <a:rPr lang="en" dirty="0"/>
              <a:t> die Stakeholder?</a:t>
            </a:r>
            <a:endParaRPr dirty="0"/>
          </a:p>
        </p:txBody>
      </p:sp>
      <p:sp>
        <p:nvSpPr>
          <p:cNvPr id="535" name="Google Shape;535;p34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LÖSUNGEN</a:t>
            </a:r>
            <a:endParaRPr dirty="0"/>
          </a:p>
        </p:txBody>
      </p:sp>
      <p:sp>
        <p:nvSpPr>
          <p:cNvPr id="536" name="Google Shape;536;p34"/>
          <p:cNvSpPr txBox="1">
            <a:spLocks noGrp="1"/>
          </p:cNvSpPr>
          <p:nvPr>
            <p:ph type="title" idx="7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537" name="Google Shape;537;p34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Welche</a:t>
            </a:r>
            <a:r>
              <a:rPr lang="en" dirty="0"/>
              <a:t> </a:t>
            </a:r>
            <a:r>
              <a:rPr lang="en" dirty="0" err="1"/>
              <a:t>Lösungsansätze</a:t>
            </a:r>
            <a:r>
              <a:rPr lang="en" dirty="0"/>
              <a:t> </a:t>
            </a:r>
            <a:r>
              <a:rPr lang="en" dirty="0" err="1"/>
              <a:t>gibt</a:t>
            </a:r>
            <a:r>
              <a:rPr lang="en" dirty="0"/>
              <a:t> es?</a:t>
            </a:r>
            <a:endParaRPr dirty="0"/>
          </a:p>
        </p:txBody>
      </p:sp>
      <p:sp>
        <p:nvSpPr>
          <p:cNvPr id="538" name="Google Shape;538;p34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EVALUTATION</a:t>
            </a:r>
            <a:endParaRPr dirty="0"/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 idx="13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540" name="Google Shape;540;p34"/>
          <p:cNvSpPr txBox="1">
            <a:spLocks noGrp="1"/>
          </p:cNvSpPr>
          <p:nvPr>
            <p:ph type="subTitle" idx="14"/>
          </p:nvPr>
        </p:nvSpPr>
        <p:spPr>
          <a:xfrm>
            <a:off x="5571975" y="3580312"/>
            <a:ext cx="2336400" cy="740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Welche</a:t>
            </a:r>
            <a:r>
              <a:rPr lang="en" dirty="0"/>
              <a:t> </a:t>
            </a:r>
            <a:r>
              <a:rPr lang="en" dirty="0" err="1"/>
              <a:t>Lösung</a:t>
            </a:r>
            <a:r>
              <a:rPr lang="en" dirty="0"/>
              <a:t> </a:t>
            </a:r>
            <a:r>
              <a:rPr lang="en" dirty="0" err="1"/>
              <a:t>ist</a:t>
            </a:r>
            <a:r>
              <a:rPr lang="en" dirty="0"/>
              <a:t> die </a:t>
            </a:r>
            <a:r>
              <a:rPr lang="en" dirty="0" err="1"/>
              <a:t>Beste</a:t>
            </a:r>
            <a:r>
              <a:rPr lang="en" dirty="0"/>
              <a:t>? Was </a:t>
            </a:r>
            <a:r>
              <a:rPr lang="en" dirty="0" err="1"/>
              <a:t>denken</a:t>
            </a:r>
            <a:r>
              <a:rPr lang="en" dirty="0"/>
              <a:t> die Stakeholder?</a:t>
            </a:r>
            <a:endParaRPr dirty="0"/>
          </a:p>
        </p:txBody>
      </p:sp>
      <p:sp>
        <p:nvSpPr>
          <p:cNvPr id="541" name="Google Shape;541;p3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/TABLE OF CONTENTS</a:t>
            </a:r>
            <a:endParaRPr/>
          </a:p>
        </p:txBody>
      </p:sp>
      <p:sp>
        <p:nvSpPr>
          <p:cNvPr id="542" name="Google Shape;542;p3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3" name="Google Shape;543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4" name="Google Shape;544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48" name="Google Shape;548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2" name="Google Shape;552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4" name="Google Shape;554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7" name="Google Shape;557;p3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TOC.CSV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58" name="Google Shape;558;p34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9" name="Google Shape;559;p34"/>
          <p:cNvSpPr/>
          <p:nvPr/>
        </p:nvSpPr>
        <p:spPr>
          <a:xfrm>
            <a:off x="18627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Google Shape;560;p34"/>
          <p:cNvSpPr/>
          <p:nvPr/>
        </p:nvSpPr>
        <p:spPr>
          <a:xfrm>
            <a:off x="186279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1" name="Google Shape;561;p34"/>
          <p:cNvSpPr/>
          <p:nvPr/>
        </p:nvSpPr>
        <p:spPr>
          <a:xfrm>
            <a:off x="534324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Google Shape;562;p34"/>
          <p:cNvSpPr/>
          <p:nvPr/>
        </p:nvSpPr>
        <p:spPr>
          <a:xfrm>
            <a:off x="534324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Google Shape;563;p3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68" name="Google Shape;568;p3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020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PROBLEMS.HTML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</a:t>
            </a:r>
            <a:endParaRPr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01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Welche Probleme sind bekannt?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1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16800" y="4755900"/>
            <a:ext cx="14407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GLOBALISATION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059283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GLOBALISIERUNG</a:t>
            </a:r>
            <a:endParaRPr dirty="0">
              <a:solidFill>
                <a:srgbClr val="FFEB7D"/>
              </a:solidFill>
            </a:endParaRPr>
          </a:p>
        </p:txBody>
      </p:sp>
      <p:cxnSp>
        <p:nvCxnSpPr>
          <p:cNvPr id="811" name="Google Shape;811;p38"/>
          <p:cNvCxnSpPr/>
          <p:nvPr/>
        </p:nvCxnSpPr>
        <p:spPr>
          <a:xfrm>
            <a:off x="1494850" y="39999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397048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</Words>
  <Application>Microsoft Macintosh PowerPoint</Application>
  <PresentationFormat>Bildschirmpräsentation (16:9)</PresentationFormat>
  <Paragraphs>266</Paragraphs>
  <Slides>42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1" baseType="lpstr">
      <vt:lpstr>Roboto</vt:lpstr>
      <vt:lpstr>Fira Code Light</vt:lpstr>
      <vt:lpstr>Open Sans</vt:lpstr>
      <vt:lpstr>Bebas Neue</vt:lpstr>
      <vt:lpstr>Fira Code</vt:lpstr>
      <vt:lpstr>Oswald</vt:lpstr>
      <vt:lpstr>Wingdings</vt:lpstr>
      <vt:lpstr>Arial</vt:lpstr>
      <vt:lpstr>How to Code Workshop by Slidesgo</vt:lpstr>
      <vt:lpstr>/SOCIAL SHARING PLATTFORM KONZIPIEREN </vt:lpstr>
      <vt:lpstr>&lt;Joël Maximilian Mai&gt;</vt:lpstr>
      <vt:lpstr>WIE OFT KOCHST DU IN DER WOCHE SELBST?</vt:lpstr>
      <vt:lpstr>WIE OFT KOCHST DU FAMILIENREZEPTE?</vt:lpstr>
      <vt:lpstr>WIE OFT KOCHST DU ZUSAMMEN MIT DEINER FAMILIE?</vt:lpstr>
      <vt:lpstr>/ÜBERSICHT</vt:lpstr>
      <vt:lpstr>PROBLEME</vt:lpstr>
      <vt:lpstr>PROBLEME</vt:lpstr>
      <vt:lpstr>/GLOBALISIERUNG</vt:lpstr>
      <vt:lpstr>/GLOBALISIERUNG</vt:lpstr>
      <vt:lpstr>/ERGONOMIE_IM_WEB</vt:lpstr>
      <vt:lpstr>/ERGONOMIE_IM_WEB</vt:lpstr>
      <vt:lpstr>/GUIDELINES</vt:lpstr>
      <vt:lpstr>/GUIDELINES</vt:lpstr>
      <vt:lpstr>&lt; Fertig ist‘s vielleicht schneller, Aber nicht unbedingt besser &gt;</vt:lpstr>
      <vt:lpstr>/ERGONOMIE</vt:lpstr>
      <vt:lpstr>ANFORDERUNGS- ERMITTLUNG</vt:lpstr>
      <vt:lpstr>/DOMÄNENMODELL</vt:lpstr>
      <vt:lpstr>/DOMÄNENMODELL</vt:lpstr>
      <vt:lpstr>/USER_STORIES</vt:lpstr>
      <vt:lpstr>/USER_STORIES</vt:lpstr>
      <vt:lpstr>/CONTENT-NAVIGATION_MAP</vt:lpstr>
      <vt:lpstr>/CONTENT-NAVIGATION_MAP</vt:lpstr>
      <vt:lpstr>&lt; Bestehende Wege nutzen, aber ggf. neue Wege bereiten &gt;</vt:lpstr>
      <vt:lpstr>DIE NAVIGATION MAP</vt:lpstr>
      <vt:lpstr>LÖSUNGEN</vt:lpstr>
      <vt:lpstr>/GESTALTUNGSLÖSUNGEN</vt:lpstr>
      <vt:lpstr>WIREFRAMES</vt:lpstr>
      <vt:lpstr>STYLEGUIDE</vt:lpstr>
      <vt:lpstr>MOCK UPS</vt:lpstr>
      <vt:lpstr>PROTOTYP</vt:lpstr>
      <vt:lpstr>KOSTPROBE GEFÄLLIG?</vt:lpstr>
      <vt:lpstr>EVALUATION</vt:lpstr>
      <vt:lpstr>/EVALUIERUNG</vt:lpstr>
      <vt:lpstr>&lt;75%&gt;</vt:lpstr>
      <vt:lpstr>&lt;MAN MUSS USER ABHOLEN, SONST WIRDS NIX MIT DER EVALUIERUNG&gt;</vt:lpstr>
      <vt:lpstr>/EXTRAS</vt:lpstr>
      <vt:lpstr>SYSTEM ARCHITEKTUR</vt:lpstr>
      <vt:lpstr>/WAS HÄTTE MAN BESSER MACHEN KÖNNEN?</vt:lpstr>
      <vt:lpstr>/UMFRAGEN IN PERSONA</vt:lpstr>
      <vt:lpstr>/FOLGE PROJEKTE</vt:lpstr>
      <vt:lpstr>/DANKE!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/SOCIAL NETWORKS KONZIPIEREN </dc:title>
  <cp:lastModifiedBy>Joel Maximilian Mai (jomai)</cp:lastModifiedBy>
  <cp:revision>12</cp:revision>
  <dcterms:modified xsi:type="dcterms:W3CDTF">2022-03-21T14:47:07Z</dcterms:modified>
</cp:coreProperties>
</file>